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07-May-17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419" y="1233616"/>
            <a:ext cx="8825658" cy="3329581"/>
          </a:xfrm>
        </p:spPr>
        <p:txBody>
          <a:bodyPr/>
          <a:lstStyle/>
          <a:p>
            <a:r>
              <a:rPr lang="sr-Cyrl-RS" dirty="0" smtClean="0"/>
              <a:t>Птице нелетачице</a:t>
            </a:r>
            <a:br>
              <a:rPr lang="sr-Cyrl-RS" dirty="0" smtClean="0"/>
            </a:br>
            <a:r>
              <a:rPr lang="sr-Cyrl-RS" dirty="0" smtClean="0"/>
              <a:t>      (Тркачице)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5604" y="180869"/>
            <a:ext cx="8946541" cy="4195481"/>
          </a:xfrm>
        </p:spPr>
        <p:txBody>
          <a:bodyPr/>
          <a:lstStyle/>
          <a:p>
            <a:r>
              <a:rPr lang="en-US" dirty="0" err="1"/>
              <a:t>Mužjaci</a:t>
            </a:r>
            <a:r>
              <a:rPr lang="en-US" dirty="0"/>
              <a:t> </a:t>
            </a:r>
            <a:r>
              <a:rPr lang="en-US" dirty="0" err="1"/>
              <a:t>noja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visoki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210 </a:t>
            </a:r>
            <a:r>
              <a:rPr lang="en-US" dirty="0" err="1"/>
              <a:t>i</a:t>
            </a:r>
            <a:r>
              <a:rPr lang="en-US" dirty="0"/>
              <a:t> 275 cm a </a:t>
            </a:r>
            <a:r>
              <a:rPr lang="en-US" dirty="0" err="1"/>
              <a:t>teški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od 100 do 130 kg, a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150 kg. </a:t>
            </a:r>
            <a:r>
              <a:rPr lang="en-US" dirty="0" err="1"/>
              <a:t>Ženke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,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175 do 190 cm a </a:t>
            </a:r>
            <a:r>
              <a:rPr lang="en-US" dirty="0" err="1"/>
              <a:t>teže</a:t>
            </a:r>
            <a:r>
              <a:rPr lang="en-US" dirty="0"/>
              <a:t> 90 do 100 kg.</a:t>
            </a:r>
          </a:p>
          <a:p>
            <a:endParaRPr lang="en-US" dirty="0"/>
          </a:p>
          <a:p>
            <a:r>
              <a:rPr lang="en-US" dirty="0" err="1"/>
              <a:t>Perje</a:t>
            </a:r>
            <a:r>
              <a:rPr lang="en-US" dirty="0"/>
              <a:t> </a:t>
            </a:r>
            <a:r>
              <a:rPr lang="en-US" dirty="0" err="1"/>
              <a:t>mužjaka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nazivaju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pijetlovima</a:t>
            </a:r>
            <a:r>
              <a:rPr lang="en-US" dirty="0"/>
              <a:t>, je </a:t>
            </a:r>
            <a:r>
              <a:rPr lang="en-US" dirty="0" err="1"/>
              <a:t>crno</a:t>
            </a:r>
            <a:r>
              <a:rPr lang="en-US" dirty="0"/>
              <a:t>.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perje</a:t>
            </a:r>
            <a:r>
              <a:rPr lang="en-US" dirty="0"/>
              <a:t> </a:t>
            </a:r>
            <a:r>
              <a:rPr lang="en-US" dirty="0" err="1"/>
              <a:t>krila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repa</a:t>
            </a:r>
            <a:r>
              <a:rPr lang="en-US" dirty="0"/>
              <a:t> je </a:t>
            </a:r>
            <a:r>
              <a:rPr lang="en-US" dirty="0" err="1"/>
              <a:t>bijelo</a:t>
            </a:r>
            <a:r>
              <a:rPr lang="en-US" dirty="0"/>
              <a:t>. </a:t>
            </a:r>
            <a:r>
              <a:rPr lang="en-US" dirty="0" err="1"/>
              <a:t>Ženke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zovu</a:t>
            </a:r>
            <a:r>
              <a:rPr lang="en-US" dirty="0"/>
              <a:t> </a:t>
            </a:r>
            <a:r>
              <a:rPr lang="en-US" dirty="0" err="1"/>
              <a:t>kokoši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nasuprot</a:t>
            </a:r>
            <a:r>
              <a:rPr lang="en-US" dirty="0"/>
              <a:t> tome </a:t>
            </a:r>
            <a:r>
              <a:rPr lang="en-US" dirty="0" err="1"/>
              <a:t>perje</a:t>
            </a:r>
            <a:r>
              <a:rPr lang="en-US" dirty="0"/>
              <a:t> </a:t>
            </a:r>
            <a:r>
              <a:rPr lang="en-US" dirty="0" err="1"/>
              <a:t>neugledne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. </a:t>
            </a:r>
            <a:r>
              <a:rPr lang="en-US" dirty="0" err="1"/>
              <a:t>Jedino</a:t>
            </a:r>
            <a:r>
              <a:rPr lang="en-US" dirty="0"/>
              <a:t> je </a:t>
            </a:r>
            <a:r>
              <a:rPr lang="en-US" dirty="0" err="1"/>
              <a:t>perje</a:t>
            </a:r>
            <a:r>
              <a:rPr lang="en-US" dirty="0"/>
              <a:t> </a:t>
            </a:r>
            <a:r>
              <a:rPr lang="en-US" dirty="0" err="1"/>
              <a:t>krila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svjetlije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sivobijele</a:t>
            </a:r>
            <a:r>
              <a:rPr lang="en-US" dirty="0"/>
              <a:t> je </a:t>
            </a:r>
            <a:r>
              <a:rPr lang="en-US" dirty="0" err="1"/>
              <a:t>boje</a:t>
            </a:r>
            <a:r>
              <a:rPr lang="en-US" dirty="0"/>
              <a:t>. </a:t>
            </a:r>
            <a:r>
              <a:rPr lang="en-US" dirty="0" err="1"/>
              <a:t>Perje</a:t>
            </a:r>
            <a:r>
              <a:rPr lang="en-US" dirty="0"/>
              <a:t> </a:t>
            </a:r>
            <a:r>
              <a:rPr lang="en-US" dirty="0" err="1"/>
              <a:t>mladunaca</a:t>
            </a:r>
            <a:r>
              <a:rPr lang="en-US" dirty="0"/>
              <a:t> </a:t>
            </a:r>
            <a:r>
              <a:rPr lang="en-US" dirty="0" err="1"/>
              <a:t>potsjeća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perje</a:t>
            </a:r>
            <a:r>
              <a:rPr lang="en-US" dirty="0"/>
              <a:t> </a:t>
            </a:r>
            <a:r>
              <a:rPr lang="en-US" dirty="0" err="1"/>
              <a:t>ženke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se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ne </a:t>
            </a:r>
            <a:r>
              <a:rPr lang="en-US" dirty="0" err="1"/>
              <a:t>ističe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u </a:t>
            </a:r>
            <a:r>
              <a:rPr lang="en-US" dirty="0" err="1"/>
              <a:t>boji</a:t>
            </a:r>
            <a:r>
              <a:rPr lang="en-US" dirty="0"/>
              <a:t> </a:t>
            </a:r>
            <a:r>
              <a:rPr lang="en-US" dirty="0" err="1"/>
              <a:t>perja</a:t>
            </a:r>
            <a:r>
              <a:rPr lang="en-US" dirty="0"/>
              <a:t> </a:t>
            </a:r>
            <a:r>
              <a:rPr lang="en-US" dirty="0" err="1"/>
              <a:t>krila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trup</a:t>
            </a:r>
            <a:r>
              <a:rPr lang="en-US" dirty="0"/>
              <a:t>. </a:t>
            </a:r>
            <a:r>
              <a:rPr lang="en-US" dirty="0" err="1"/>
              <a:t>Gole</a:t>
            </a:r>
            <a:r>
              <a:rPr lang="en-US" dirty="0"/>
              <a:t> </a:t>
            </a:r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vrat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podvrste</a:t>
            </a:r>
            <a:r>
              <a:rPr lang="en-US" dirty="0"/>
              <a:t>, </a:t>
            </a:r>
            <a:r>
              <a:rPr lang="en-US" dirty="0" err="1"/>
              <a:t>sive</a:t>
            </a:r>
            <a:r>
              <a:rPr lang="en-US" dirty="0"/>
              <a:t>, </a:t>
            </a:r>
            <a:r>
              <a:rPr lang="en-US" dirty="0" err="1"/>
              <a:t>sivkasto-plavkaste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lagano</a:t>
            </a:r>
            <a:r>
              <a:rPr lang="en-US" dirty="0"/>
              <a:t> </a:t>
            </a:r>
            <a:r>
              <a:rPr lang="en-US" dirty="0" err="1"/>
              <a:t>ružičaste</a:t>
            </a:r>
            <a:r>
              <a:rPr lang="en-US" dirty="0"/>
              <a:t>. U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parenja</a:t>
            </a:r>
            <a:r>
              <a:rPr lang="en-US" dirty="0"/>
              <a:t> </a:t>
            </a:r>
            <a:r>
              <a:rPr lang="en-US" dirty="0" err="1"/>
              <a:t>koža</a:t>
            </a:r>
            <a:r>
              <a:rPr lang="en-US" dirty="0"/>
              <a:t> </a:t>
            </a:r>
            <a:r>
              <a:rPr lang="en-US" dirty="0" err="1"/>
              <a:t>mužjaka</a:t>
            </a:r>
            <a:r>
              <a:rPr lang="en-US" dirty="0"/>
              <a:t> </a:t>
            </a:r>
            <a:r>
              <a:rPr lang="en-US" dirty="0" err="1"/>
              <a:t>sjaji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intenzivno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45" y="-1"/>
            <a:ext cx="2339855" cy="4316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95" y="4227706"/>
            <a:ext cx="3766339" cy="25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          ISHRANA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215" y="1853248"/>
            <a:ext cx="8946541" cy="4195481"/>
          </a:xfrm>
        </p:spPr>
        <p:txBody>
          <a:bodyPr/>
          <a:lstStyle/>
          <a:p>
            <a:r>
              <a:rPr lang="en-US" dirty="0" err="1"/>
              <a:t>Nojevi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pretežno</a:t>
            </a:r>
            <a:r>
              <a:rPr lang="en-US" dirty="0"/>
              <a:t> </a:t>
            </a:r>
            <a:r>
              <a:rPr lang="en-US" dirty="0" err="1"/>
              <a:t>biljožderi</a:t>
            </a:r>
            <a:r>
              <a:rPr lang="en-US" dirty="0"/>
              <a:t>, no </a:t>
            </a:r>
            <a:r>
              <a:rPr lang="en-US" dirty="0" err="1"/>
              <a:t>povremeno</a:t>
            </a:r>
            <a:r>
              <a:rPr lang="en-US" dirty="0"/>
              <a:t> </a:t>
            </a:r>
            <a:r>
              <a:rPr lang="en-US" dirty="0" err="1"/>
              <a:t>jedu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kukce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životinje</a:t>
            </a:r>
            <a:r>
              <a:rPr lang="en-US" dirty="0"/>
              <a:t>. </a:t>
            </a:r>
            <a:r>
              <a:rPr lang="en-US" dirty="0" err="1"/>
              <a:t>Hrane</a:t>
            </a:r>
            <a:r>
              <a:rPr lang="en-US" dirty="0"/>
              <a:t> se </a:t>
            </a:r>
            <a:r>
              <a:rPr lang="en-US" dirty="0" err="1"/>
              <a:t>pretežno</a:t>
            </a:r>
            <a:r>
              <a:rPr lang="en-US" dirty="0"/>
              <a:t> </a:t>
            </a:r>
            <a:r>
              <a:rPr lang="en-US" dirty="0" err="1"/>
              <a:t>zrnjem</a:t>
            </a:r>
            <a:r>
              <a:rPr lang="en-US" dirty="0"/>
              <a:t>, </a:t>
            </a:r>
            <a:r>
              <a:rPr lang="en-US" dirty="0" err="1"/>
              <a:t>travama</a:t>
            </a:r>
            <a:r>
              <a:rPr lang="en-US" dirty="0"/>
              <a:t>, </a:t>
            </a:r>
            <a:r>
              <a:rPr lang="en-US" dirty="0" err="1"/>
              <a:t>lišćem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voćem</a:t>
            </a:r>
            <a:r>
              <a:rPr lang="en-US" dirty="0"/>
              <a:t>. </a:t>
            </a:r>
            <a:r>
              <a:rPr lang="en-US" dirty="0" err="1"/>
              <a:t>Kukci</a:t>
            </a:r>
            <a:r>
              <a:rPr lang="en-US" dirty="0"/>
              <a:t>, </a:t>
            </a:r>
            <a:r>
              <a:rPr lang="en-US" dirty="0" err="1"/>
              <a:t>gusjenice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skakavci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usputni</a:t>
            </a:r>
            <a:r>
              <a:rPr lang="en-US" dirty="0"/>
              <a:t> </a:t>
            </a:r>
            <a:r>
              <a:rPr lang="en-US" dirty="0" err="1"/>
              <a:t>dodatak</a:t>
            </a:r>
            <a:r>
              <a:rPr lang="en-US" dirty="0"/>
              <a:t>. </a:t>
            </a:r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hrani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pokutiti</a:t>
            </a:r>
            <a:r>
              <a:rPr lang="en-US" dirty="0"/>
              <a:t> s </a:t>
            </a:r>
            <a:r>
              <a:rPr lang="en-US" dirty="0" err="1"/>
              <a:t>tla</a:t>
            </a:r>
            <a:r>
              <a:rPr lang="en-US" dirty="0"/>
              <a:t>. </a:t>
            </a:r>
            <a:r>
              <a:rPr lang="en-US" dirty="0" err="1"/>
              <a:t>Hranu</a:t>
            </a:r>
            <a:r>
              <a:rPr lang="en-US" dirty="0"/>
              <a:t>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iskorištavaju</a:t>
            </a:r>
            <a:r>
              <a:rPr lang="en-US" dirty="0"/>
              <a:t> </a:t>
            </a:r>
            <a:r>
              <a:rPr lang="en-US" dirty="0" err="1"/>
              <a:t>crijevom</a:t>
            </a:r>
            <a:r>
              <a:rPr lang="en-US" dirty="0"/>
              <a:t> </a:t>
            </a:r>
            <a:r>
              <a:rPr lang="en-US" dirty="0" err="1"/>
              <a:t>dugim</a:t>
            </a:r>
            <a:r>
              <a:rPr lang="en-US" dirty="0"/>
              <a:t> 14 </a:t>
            </a:r>
            <a:r>
              <a:rPr lang="en-US" dirty="0" err="1"/>
              <a:t>metara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potpomogli</a:t>
            </a:r>
            <a:r>
              <a:rPr lang="en-US" dirty="0"/>
              <a:t> </a:t>
            </a:r>
            <a:r>
              <a:rPr lang="en-US" dirty="0" err="1"/>
              <a:t>probavu</a:t>
            </a:r>
            <a:r>
              <a:rPr lang="en-US" dirty="0"/>
              <a:t>, </a:t>
            </a:r>
            <a:r>
              <a:rPr lang="en-US" dirty="0" err="1"/>
              <a:t>gutaju</a:t>
            </a:r>
            <a:r>
              <a:rPr lang="en-US" dirty="0"/>
              <a:t> </a:t>
            </a:r>
            <a:r>
              <a:rPr lang="en-US" dirty="0" err="1"/>
              <a:t>pijesak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kamenčiće</a:t>
            </a:r>
            <a:r>
              <a:rPr lang="en-US" dirty="0"/>
              <a:t> (</a:t>
            </a:r>
            <a:r>
              <a:rPr lang="en-US" dirty="0" err="1"/>
              <a:t>gastrolit</a:t>
            </a:r>
            <a:r>
              <a:rPr lang="en-US" dirty="0"/>
              <a:t>), a </a:t>
            </a:r>
            <a:r>
              <a:rPr lang="en-US" dirty="0" err="1"/>
              <a:t>skloni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gutanju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bi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istom</a:t>
            </a:r>
            <a:r>
              <a:rPr lang="en-US" dirty="0"/>
              <a:t> </a:t>
            </a:r>
            <a:r>
              <a:rPr lang="en-US" dirty="0" err="1"/>
              <a:t>cilju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želucima</a:t>
            </a:r>
            <a:r>
              <a:rPr lang="en-US" dirty="0"/>
              <a:t> </a:t>
            </a:r>
            <a:r>
              <a:rPr lang="en-US" dirty="0" err="1"/>
              <a:t>nojeva</a:t>
            </a:r>
            <a:r>
              <a:rPr lang="en-US" dirty="0"/>
              <a:t> </a:t>
            </a:r>
            <a:r>
              <a:rPr lang="en-US" dirty="0" err="1"/>
              <a:t>nađeni</a:t>
            </a:r>
            <a:r>
              <a:rPr lang="en-US" dirty="0"/>
              <a:t> </a:t>
            </a:r>
            <a:r>
              <a:rPr lang="en-US" dirty="0" err="1"/>
              <a:t>novčići</a:t>
            </a:r>
            <a:r>
              <a:rPr lang="en-US" dirty="0"/>
              <a:t>, </a:t>
            </a:r>
            <a:r>
              <a:rPr lang="en-US" dirty="0" err="1"/>
              <a:t>čavli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predmeti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19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          NANDUI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Nandu</a:t>
            </a:r>
            <a:r>
              <a:rPr lang="en-US" dirty="0"/>
              <a:t> (Rhea </a:t>
            </a:r>
            <a:r>
              <a:rPr lang="en-US" dirty="0" err="1"/>
              <a:t>americana</a:t>
            </a:r>
            <a:r>
              <a:rPr lang="en-US" dirty="0"/>
              <a:t>) je </a:t>
            </a:r>
            <a:r>
              <a:rPr lang="en-US" dirty="0" err="1"/>
              <a:t>južnoamerička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neletačice</a:t>
            </a:r>
            <a:r>
              <a:rPr lang="en-US" dirty="0"/>
              <a:t>. </a:t>
            </a:r>
            <a:r>
              <a:rPr lang="en-US" dirty="0" err="1"/>
              <a:t>Njen</a:t>
            </a:r>
            <a:r>
              <a:rPr lang="en-US" dirty="0"/>
              <a:t> areal je </a:t>
            </a:r>
            <a:r>
              <a:rPr lang="en-US" dirty="0" err="1"/>
              <a:t>istočni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Južne</a:t>
            </a:r>
            <a:r>
              <a:rPr lang="en-US" dirty="0"/>
              <a:t> </a:t>
            </a:r>
            <a:r>
              <a:rPr lang="en-US" dirty="0" err="1"/>
              <a:t>Amerike</a:t>
            </a:r>
            <a:r>
              <a:rPr lang="en-US" dirty="0"/>
              <a:t>.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roda</a:t>
            </a:r>
            <a:r>
              <a:rPr lang="en-US" dirty="0"/>
              <a:t> </a:t>
            </a:r>
            <a:r>
              <a:rPr lang="en-US" dirty="0" smtClean="0"/>
              <a:t>Rhea, </a:t>
            </a:r>
            <a:r>
              <a:rPr lang="en-US" dirty="0" err="1"/>
              <a:t>već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živuća</a:t>
            </a:r>
            <a:r>
              <a:rPr lang="en-US" dirty="0"/>
              <a:t> </a:t>
            </a:r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en-US" dirty="0" err="1"/>
              <a:t>Odrasli</a:t>
            </a:r>
            <a:r>
              <a:rPr lang="en-US" dirty="0"/>
              <a:t> u </a:t>
            </a:r>
            <a:r>
              <a:rPr lang="en-US" dirty="0" err="1"/>
              <a:t>prosjeku</a:t>
            </a:r>
            <a:r>
              <a:rPr lang="en-US" dirty="0"/>
              <a:t> </a:t>
            </a:r>
            <a:r>
              <a:rPr lang="en-US" dirty="0" err="1"/>
              <a:t>teže</a:t>
            </a:r>
            <a:r>
              <a:rPr lang="en-US" dirty="0"/>
              <a:t> 20-27 </a:t>
            </a:r>
            <a:r>
              <a:rPr lang="en-US" dirty="0" err="1"/>
              <a:t>kilograma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ugi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129 cm od </a:t>
            </a:r>
            <a:r>
              <a:rPr lang="en-US" dirty="0" err="1"/>
              <a:t>repa</a:t>
            </a:r>
            <a:r>
              <a:rPr lang="en-US" dirty="0"/>
              <a:t> do </a:t>
            </a:r>
            <a:r>
              <a:rPr lang="en-US" dirty="0" err="1"/>
              <a:t>kljuna</a:t>
            </a:r>
            <a:r>
              <a:rPr lang="en-US" dirty="0"/>
              <a:t>.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1,5 </a:t>
            </a:r>
            <a:r>
              <a:rPr lang="en-US" dirty="0" err="1"/>
              <a:t>metar</a:t>
            </a:r>
            <a:r>
              <a:rPr lang="en-US" dirty="0"/>
              <a:t>. </a:t>
            </a:r>
            <a:r>
              <a:rPr lang="en-US" dirty="0" err="1"/>
              <a:t>Mužjaci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od </a:t>
            </a:r>
            <a:r>
              <a:rPr lang="en-US" dirty="0" err="1"/>
              <a:t>ženki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težiti</a:t>
            </a:r>
            <a:r>
              <a:rPr lang="en-US" dirty="0"/>
              <a:t> do 40 </a:t>
            </a:r>
            <a:r>
              <a:rPr lang="en-US" dirty="0" err="1"/>
              <a:t>kilgorama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dugi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150 cm.</a:t>
            </a:r>
          </a:p>
          <a:p>
            <a:endParaRPr lang="en-US" dirty="0"/>
          </a:p>
          <a:p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duge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snažne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tri </a:t>
            </a:r>
            <a:r>
              <a:rPr lang="en-US" dirty="0" err="1"/>
              <a:t>prsta</a:t>
            </a:r>
            <a:r>
              <a:rPr lang="en-US" dirty="0"/>
              <a:t>. </a:t>
            </a:r>
            <a:r>
              <a:rPr lang="en-US" dirty="0" err="1"/>
              <a:t>Krila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nandua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;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naglih</a:t>
            </a:r>
            <a:r>
              <a:rPr lang="en-US" dirty="0"/>
              <a:t> </a:t>
            </a:r>
            <a:r>
              <a:rPr lang="en-US" dirty="0" err="1"/>
              <a:t>zaokreta</a:t>
            </a:r>
            <a:r>
              <a:rPr lang="en-US" dirty="0"/>
              <a:t> u </a:t>
            </a:r>
            <a:r>
              <a:rPr lang="en-US" dirty="0" err="1"/>
              <a:t>trku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ravnoteže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Perje</a:t>
            </a:r>
            <a:r>
              <a:rPr lang="en-US" dirty="0"/>
              <a:t> je </a:t>
            </a:r>
            <a:r>
              <a:rPr lang="en-US" dirty="0" err="1"/>
              <a:t>sivo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smeđo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velikom</a:t>
            </a:r>
            <a:r>
              <a:rPr lang="en-US" dirty="0"/>
              <a:t> </a:t>
            </a:r>
            <a:r>
              <a:rPr lang="en-US" dirty="0" err="1"/>
              <a:t>induvidualnom</a:t>
            </a:r>
            <a:r>
              <a:rPr lang="en-US" dirty="0"/>
              <a:t> </a:t>
            </a:r>
            <a:r>
              <a:rPr lang="en-US" dirty="0" err="1"/>
              <a:t>varijacijom</a:t>
            </a:r>
            <a:r>
              <a:rPr lang="en-US" dirty="0"/>
              <a:t>. </a:t>
            </a:r>
            <a:r>
              <a:rPr lang="en-US" dirty="0" err="1"/>
              <a:t>Mužjaci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tamniji</a:t>
            </a:r>
            <a:r>
              <a:rPr lang="en-US" dirty="0"/>
              <a:t> od </a:t>
            </a:r>
            <a:r>
              <a:rPr lang="en-US" dirty="0" err="1"/>
              <a:t>ženki</a:t>
            </a:r>
            <a:r>
              <a:rPr lang="en-US" dirty="0"/>
              <a:t>. U </a:t>
            </a:r>
            <a:r>
              <a:rPr lang="en-US" dirty="0" err="1"/>
              <a:t>divljini</a:t>
            </a:r>
            <a:r>
              <a:rPr lang="en-US" dirty="0"/>
              <a:t> - </a:t>
            </a:r>
            <a:r>
              <a:rPr lang="en-US" dirty="0" err="1"/>
              <a:t>posebno</a:t>
            </a:r>
            <a:r>
              <a:rPr lang="en-US" dirty="0"/>
              <a:t> u </a:t>
            </a:r>
            <a:r>
              <a:rPr lang="en-US" dirty="0" err="1"/>
              <a:t>Argentini</a:t>
            </a:r>
            <a:r>
              <a:rPr lang="en-US" dirty="0"/>
              <a:t> - se </a:t>
            </a:r>
            <a:r>
              <a:rPr lang="en-US" dirty="0" err="1"/>
              <a:t>ponekada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jedinke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bijelim</a:t>
            </a:r>
            <a:r>
              <a:rPr lang="en-US" dirty="0"/>
              <a:t> </a:t>
            </a:r>
            <a:r>
              <a:rPr lang="en-US" dirty="0" err="1"/>
              <a:t>perjem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plavim</a:t>
            </a:r>
            <a:r>
              <a:rPr lang="en-US" dirty="0"/>
              <a:t> </a:t>
            </a:r>
            <a:r>
              <a:rPr lang="en-US" dirty="0" err="1"/>
              <a:t>očima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albino </a:t>
            </a:r>
            <a:r>
              <a:rPr lang="en-US" dirty="0" err="1"/>
              <a:t>jednike</a:t>
            </a:r>
            <a:r>
              <a:rPr lang="en-US" dirty="0"/>
              <a:t>.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izlegli</a:t>
            </a:r>
            <a:r>
              <a:rPr lang="en-US" dirty="0"/>
              <a:t> </a:t>
            </a:r>
            <a:r>
              <a:rPr lang="en-US" dirty="0" err="1"/>
              <a:t>ptići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tamnim</a:t>
            </a:r>
            <a:r>
              <a:rPr lang="en-US" dirty="0"/>
              <a:t> </a:t>
            </a:r>
            <a:r>
              <a:rPr lang="en-US" dirty="0" err="1"/>
              <a:t>vodoravnim</a:t>
            </a:r>
            <a:r>
              <a:rPr lang="en-US" dirty="0"/>
              <a:t> </a:t>
            </a:r>
            <a:r>
              <a:rPr lang="en-US" dirty="0" err="1"/>
              <a:t>prugama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848" y="1"/>
            <a:ext cx="2224152" cy="35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          ISHRANA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Nandui</a:t>
            </a:r>
            <a:r>
              <a:rPr lang="en-US" dirty="0"/>
              <a:t> se </a:t>
            </a:r>
            <a:r>
              <a:rPr lang="en-US" dirty="0" err="1"/>
              <a:t>hrane</a:t>
            </a:r>
            <a:r>
              <a:rPr lang="en-US" dirty="0"/>
              <a:t> </a:t>
            </a:r>
            <a:r>
              <a:rPr lang="en-US" dirty="0" err="1"/>
              <a:t>korjenjem</a:t>
            </a:r>
            <a:r>
              <a:rPr lang="en-US" dirty="0"/>
              <a:t> </a:t>
            </a:r>
            <a:r>
              <a:rPr lang="en-US" dirty="0" err="1"/>
              <a:t>biljaka</a:t>
            </a:r>
            <a:r>
              <a:rPr lang="en-US" dirty="0"/>
              <a:t>, </a:t>
            </a:r>
            <a:r>
              <a:rPr lang="en-US" dirty="0" err="1"/>
              <a:t>lišćem</a:t>
            </a:r>
            <a:r>
              <a:rPr lang="en-US" dirty="0"/>
              <a:t>, </a:t>
            </a:r>
            <a:r>
              <a:rPr lang="en-US" dirty="0" err="1"/>
              <a:t>sjemenjem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malenim</a:t>
            </a:r>
            <a:r>
              <a:rPr lang="en-US" dirty="0"/>
              <a:t> </a:t>
            </a:r>
            <a:r>
              <a:rPr lang="en-US" dirty="0" err="1"/>
              <a:t>životinjama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kukci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Prirodni</a:t>
            </a:r>
            <a:r>
              <a:rPr lang="en-US" dirty="0"/>
              <a:t> </a:t>
            </a:r>
            <a:r>
              <a:rPr lang="en-US" dirty="0" err="1"/>
              <a:t>grabežljivci</a:t>
            </a:r>
            <a:r>
              <a:rPr lang="en-US" dirty="0"/>
              <a:t> </a:t>
            </a:r>
            <a:r>
              <a:rPr lang="en-US" dirty="0" err="1"/>
              <a:t>odraslih</a:t>
            </a:r>
            <a:r>
              <a:rPr lang="en-US" dirty="0"/>
              <a:t> </a:t>
            </a:r>
            <a:r>
              <a:rPr lang="en-US" dirty="0" err="1"/>
              <a:t>nandua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puma </a:t>
            </a:r>
            <a:r>
              <a:rPr lang="en-US" dirty="0" err="1"/>
              <a:t>i</a:t>
            </a:r>
            <a:r>
              <a:rPr lang="en-US" dirty="0"/>
              <a:t> jaguar. Psi </a:t>
            </a:r>
            <a:r>
              <a:rPr lang="en-US" dirty="0" err="1"/>
              <a:t>ponekada</a:t>
            </a:r>
            <a:r>
              <a:rPr lang="en-US" dirty="0"/>
              <a:t> </a:t>
            </a:r>
            <a:r>
              <a:rPr lang="en-US" dirty="0" err="1"/>
              <a:t>ubijaju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a Caracara </a:t>
            </a:r>
            <a:r>
              <a:rPr lang="en-US" dirty="0" err="1"/>
              <a:t>plancus</a:t>
            </a:r>
            <a:r>
              <a:rPr lang="en-US" dirty="0"/>
              <a:t> </a:t>
            </a:r>
            <a:r>
              <a:rPr lang="en-US" dirty="0" err="1"/>
              <a:t>ubija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izlegle</a:t>
            </a:r>
            <a:r>
              <a:rPr lang="en-US" dirty="0"/>
              <a:t> </a:t>
            </a:r>
            <a:r>
              <a:rPr lang="en-US" dirty="0" err="1"/>
              <a:t>ptiće</a:t>
            </a:r>
            <a:r>
              <a:rPr lang="en-US" dirty="0"/>
              <a:t>. </a:t>
            </a:r>
            <a:r>
              <a:rPr lang="en-US" dirty="0" err="1"/>
              <a:t>Pasanci</a:t>
            </a:r>
            <a:r>
              <a:rPr lang="en-US" dirty="0"/>
              <a:t> </a:t>
            </a:r>
            <a:r>
              <a:rPr lang="en-US" dirty="0" err="1"/>
              <a:t>ponekada</a:t>
            </a:r>
            <a:r>
              <a:rPr lang="en-US" dirty="0"/>
              <a:t> </a:t>
            </a:r>
            <a:r>
              <a:rPr lang="en-US" dirty="0" err="1"/>
              <a:t>jedu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nandua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725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  RAZMNOŽAVANJE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Nandui</a:t>
            </a:r>
            <a:r>
              <a:rPr lang="en-US" dirty="0"/>
              <a:t> se </a:t>
            </a:r>
            <a:r>
              <a:rPr lang="en-US" dirty="0" err="1"/>
              <a:t>razmnožavaju</a:t>
            </a:r>
            <a:r>
              <a:rPr lang="en-US" dirty="0"/>
              <a:t> u </a:t>
            </a:r>
            <a:r>
              <a:rPr lang="en-US" dirty="0" err="1"/>
              <a:t>toplijim</a:t>
            </a:r>
            <a:r>
              <a:rPr lang="en-US" dirty="0"/>
              <a:t> </a:t>
            </a:r>
            <a:r>
              <a:rPr lang="en-US" dirty="0" err="1"/>
              <a:t>mjesecima</a:t>
            </a:r>
            <a:r>
              <a:rPr lang="en-US" dirty="0"/>
              <a:t>,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kolovoza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siječnja</a:t>
            </a:r>
            <a:r>
              <a:rPr lang="en-US" dirty="0"/>
              <a:t>,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klimi</a:t>
            </a:r>
            <a:r>
              <a:rPr lang="en-US" dirty="0"/>
              <a:t>. I </a:t>
            </a:r>
            <a:r>
              <a:rPr lang="en-US" dirty="0" err="1"/>
              <a:t>mužjaci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ženke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poligamni</a:t>
            </a:r>
            <a:r>
              <a:rPr lang="en-US" dirty="0"/>
              <a:t> (</a:t>
            </a:r>
            <a:r>
              <a:rPr lang="en-US" dirty="0" err="1"/>
              <a:t>ženka</a:t>
            </a:r>
            <a:r>
              <a:rPr lang="en-US" dirty="0"/>
              <a:t> se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</a:t>
            </a:r>
            <a:r>
              <a:rPr lang="en-US" dirty="0" err="1"/>
              <a:t>mužjakom</a:t>
            </a:r>
            <a:r>
              <a:rPr lang="en-US" dirty="0"/>
              <a:t>, </a:t>
            </a:r>
            <a:r>
              <a:rPr lang="en-US" dirty="0" err="1"/>
              <a:t>snese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ostavi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čuva</a:t>
            </a:r>
            <a:r>
              <a:rPr lang="en-US" dirty="0"/>
              <a:t>, a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odlazi</a:t>
            </a:r>
            <a:r>
              <a:rPr lang="en-US" dirty="0"/>
              <a:t> da se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). </a:t>
            </a:r>
            <a:r>
              <a:rPr lang="en-US" dirty="0" err="1"/>
              <a:t>Svaka</a:t>
            </a:r>
            <a:r>
              <a:rPr lang="en-US" dirty="0"/>
              <a:t> od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ženki</a:t>
            </a:r>
            <a:r>
              <a:rPr lang="en-US" dirty="0"/>
              <a:t> </a:t>
            </a:r>
            <a:r>
              <a:rPr lang="en-US" dirty="0" err="1"/>
              <a:t>nese</a:t>
            </a:r>
            <a:r>
              <a:rPr lang="en-US" dirty="0"/>
              <a:t> do </a:t>
            </a:r>
            <a:r>
              <a:rPr lang="en-US" dirty="0" err="1"/>
              <a:t>deset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 u </a:t>
            </a:r>
            <a:r>
              <a:rPr lang="en-US" dirty="0" err="1"/>
              <a:t>gnijezdo</a:t>
            </a:r>
            <a:r>
              <a:rPr lang="en-US" dirty="0"/>
              <a:t>, a </a:t>
            </a:r>
            <a:r>
              <a:rPr lang="en-US" dirty="0" err="1"/>
              <a:t>mužjak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inkubira</a:t>
            </a:r>
            <a:r>
              <a:rPr lang="en-US" dirty="0"/>
              <a:t> 35-40 </a:t>
            </a:r>
            <a:r>
              <a:rPr lang="en-US" dirty="0" err="1"/>
              <a:t>dana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zelenkastožuta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snesena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postanu</a:t>
            </a:r>
            <a:r>
              <a:rPr lang="en-US" dirty="0"/>
              <a:t> </a:t>
            </a:r>
            <a:r>
              <a:rPr lang="en-US" dirty="0" err="1"/>
              <a:t>blijedokrem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izložena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svjetlosti</a:t>
            </a:r>
            <a:r>
              <a:rPr lang="en-US" dirty="0"/>
              <a:t>. </a:t>
            </a:r>
            <a:r>
              <a:rPr lang="en-US" dirty="0" err="1"/>
              <a:t>Gnijezdo</a:t>
            </a:r>
            <a:r>
              <a:rPr lang="en-US" dirty="0"/>
              <a:t> je </a:t>
            </a:r>
            <a:r>
              <a:rPr lang="en-US" dirty="0" err="1"/>
              <a:t>udubina</a:t>
            </a:r>
            <a:r>
              <a:rPr lang="en-US" dirty="0"/>
              <a:t> </a:t>
            </a:r>
            <a:r>
              <a:rPr lang="en-US" dirty="0" err="1"/>
              <a:t>prekrivena</a:t>
            </a:r>
            <a:r>
              <a:rPr lang="en-US" dirty="0"/>
              <a:t> </a:t>
            </a:r>
            <a:r>
              <a:rPr lang="en-US" dirty="0" err="1"/>
              <a:t>travom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mužjak</a:t>
            </a:r>
            <a:r>
              <a:rPr lang="en-US" dirty="0"/>
              <a:t>. </a:t>
            </a:r>
            <a:r>
              <a:rPr lang="en-US" dirty="0" err="1"/>
              <a:t>Svi</a:t>
            </a:r>
            <a:r>
              <a:rPr lang="en-US" dirty="0"/>
              <a:t> se </a:t>
            </a:r>
            <a:r>
              <a:rPr lang="en-US" dirty="0" err="1"/>
              <a:t>ptići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inkubacije</a:t>
            </a:r>
            <a:r>
              <a:rPr lang="en-US" dirty="0"/>
              <a:t>, </a:t>
            </a:r>
            <a:r>
              <a:rPr lang="en-US" dirty="0" err="1"/>
              <a:t>izlegu</a:t>
            </a:r>
            <a:r>
              <a:rPr lang="en-US" dirty="0"/>
              <a:t> u </a:t>
            </a:r>
            <a:r>
              <a:rPr lang="en-US" dirty="0" err="1"/>
              <a:t>roku</a:t>
            </a:r>
            <a:r>
              <a:rPr lang="en-US" dirty="0"/>
              <a:t> od 36 sati; </a:t>
            </a:r>
            <a:r>
              <a:rPr lang="en-US" dirty="0" err="1"/>
              <a:t>izgleda</a:t>
            </a:r>
            <a:r>
              <a:rPr lang="en-US" dirty="0"/>
              <a:t> da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ptići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da se </a:t>
            </a:r>
            <a:r>
              <a:rPr lang="en-US" dirty="0" err="1"/>
              <a:t>izlegu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u </a:t>
            </a:r>
            <a:r>
              <a:rPr lang="en-US" dirty="0" err="1"/>
              <a:t>jajetu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zvukove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čuju</a:t>
            </a:r>
            <a:r>
              <a:rPr lang="en-US" dirty="0"/>
              <a:t> </a:t>
            </a:r>
            <a:r>
              <a:rPr lang="en-US" dirty="0" err="1"/>
              <a:t>ptići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jajima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uspjevaju</a:t>
            </a:r>
            <a:r>
              <a:rPr lang="en-US" dirty="0"/>
              <a:t> </a:t>
            </a:r>
            <a:r>
              <a:rPr lang="en-US" dirty="0" err="1"/>
              <a:t>koordinirati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izleganje</a:t>
            </a:r>
            <a:r>
              <a:rPr lang="en-US" dirty="0"/>
              <a:t>. </a:t>
            </a:r>
            <a:r>
              <a:rPr lang="en-US" dirty="0" err="1"/>
              <a:t>Nandui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spolno</a:t>
            </a:r>
            <a:r>
              <a:rPr lang="en-US" dirty="0"/>
              <a:t> </a:t>
            </a:r>
            <a:r>
              <a:rPr lang="en-US" dirty="0" err="1"/>
              <a:t>zreli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14 </a:t>
            </a:r>
            <a:r>
              <a:rPr lang="en-US" dirty="0" err="1"/>
              <a:t>mjeseci</a:t>
            </a:r>
            <a:r>
              <a:rPr lang="en-US" dirty="0"/>
              <a:t> </a:t>
            </a:r>
            <a:r>
              <a:rPr lang="en-US" dirty="0" err="1"/>
              <a:t>starosti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86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RASPROSTRANJENOST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Nandu</a:t>
            </a:r>
            <a:r>
              <a:rPr lang="en-US" dirty="0"/>
              <a:t> je </a:t>
            </a:r>
            <a:r>
              <a:rPr lang="en-US" dirty="0" err="1"/>
              <a:t>nedemičan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Argentinu</a:t>
            </a:r>
            <a:r>
              <a:rPr lang="en-US" dirty="0"/>
              <a:t>, </a:t>
            </a:r>
            <a:r>
              <a:rPr lang="en-US" dirty="0" err="1"/>
              <a:t>Boliviju</a:t>
            </a:r>
            <a:r>
              <a:rPr lang="en-US" dirty="0"/>
              <a:t>, Brazil, </a:t>
            </a:r>
            <a:r>
              <a:rPr lang="en-US" dirty="0" err="1"/>
              <a:t>Paragvaj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Uragvaj</a:t>
            </a:r>
            <a:r>
              <a:rPr lang="en-US" dirty="0"/>
              <a:t>. 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nastanjuje</a:t>
            </a:r>
            <a:r>
              <a:rPr lang="en-US" dirty="0"/>
              <a:t> </a:t>
            </a:r>
            <a:r>
              <a:rPr lang="en-US" dirty="0" err="1"/>
              <a:t>pampe</a:t>
            </a:r>
            <a:r>
              <a:rPr lang="en-US" dirty="0"/>
              <a:t>, </a:t>
            </a:r>
            <a:r>
              <a:rPr lang="en-US" dirty="0" err="1"/>
              <a:t>šikare</a:t>
            </a:r>
            <a:r>
              <a:rPr lang="en-US" dirty="0"/>
              <a:t>, pa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pustinje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voli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barem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vegetacije</a:t>
            </a:r>
            <a:r>
              <a:rPr lang="en-US" dirty="0"/>
              <a:t>. Ne </a:t>
            </a:r>
            <a:r>
              <a:rPr lang="en-US" dirty="0" err="1"/>
              <a:t>nastanjuje</a:t>
            </a:r>
            <a:r>
              <a:rPr lang="en-US" dirty="0"/>
              <a:t> </a:t>
            </a:r>
            <a:r>
              <a:rPr lang="en-US" dirty="0" err="1"/>
              <a:t>južnoameričke</a:t>
            </a:r>
            <a:r>
              <a:rPr lang="en-US" dirty="0"/>
              <a:t> </a:t>
            </a:r>
            <a:r>
              <a:rPr lang="en-US" dirty="0" err="1"/>
              <a:t>tropske</a:t>
            </a:r>
            <a:r>
              <a:rPr lang="en-US" dirty="0"/>
              <a:t> </a:t>
            </a:r>
            <a:r>
              <a:rPr lang="en-US" dirty="0" err="1"/>
              <a:t>kišne</a:t>
            </a:r>
            <a:r>
              <a:rPr lang="en-US" dirty="0"/>
              <a:t> </a:t>
            </a:r>
            <a:r>
              <a:rPr lang="en-US" dirty="0" err="1"/>
              <a:t>šume</a:t>
            </a:r>
            <a:r>
              <a:rPr lang="en-US" dirty="0"/>
              <a:t>.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sezone</a:t>
            </a:r>
            <a:r>
              <a:rPr lang="en-US" dirty="0"/>
              <a:t> </a:t>
            </a:r>
            <a:r>
              <a:rPr lang="en-US" dirty="0" err="1"/>
              <a:t>parenja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Malena</a:t>
            </a:r>
            <a:r>
              <a:rPr lang="en-US" dirty="0"/>
              <a:t> </a:t>
            </a:r>
            <a:r>
              <a:rPr lang="en-US" dirty="0" err="1"/>
              <a:t>populacija</a:t>
            </a:r>
            <a:r>
              <a:rPr lang="en-US" dirty="0"/>
              <a:t> </a:t>
            </a:r>
            <a:r>
              <a:rPr lang="en-US" dirty="0" err="1"/>
              <a:t>nandua</a:t>
            </a:r>
            <a:r>
              <a:rPr lang="en-US" dirty="0"/>
              <a:t> </a:t>
            </a:r>
            <a:r>
              <a:rPr lang="en-US" dirty="0" err="1"/>
              <a:t>živi</a:t>
            </a:r>
            <a:r>
              <a:rPr lang="en-US" dirty="0"/>
              <a:t> u </a:t>
            </a:r>
            <a:r>
              <a:rPr lang="en-US" dirty="0" err="1"/>
              <a:t>Njemačkoj</a:t>
            </a:r>
            <a:r>
              <a:rPr lang="en-US" dirty="0"/>
              <a:t>. Tri para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pobjegla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farme</a:t>
            </a:r>
            <a:r>
              <a:rPr lang="en-US" dirty="0"/>
              <a:t> u </a:t>
            </a:r>
            <a:r>
              <a:rPr lang="en-US" dirty="0" err="1"/>
              <a:t>Groß</a:t>
            </a:r>
            <a:r>
              <a:rPr lang="en-US" dirty="0"/>
              <a:t> </a:t>
            </a:r>
            <a:r>
              <a:rPr lang="en-US" dirty="0" err="1"/>
              <a:t>Grönauu</a:t>
            </a:r>
            <a:r>
              <a:rPr lang="en-US" dirty="0"/>
              <a:t>, Schleswig-Holstein, u </a:t>
            </a:r>
            <a:r>
              <a:rPr lang="en-US" dirty="0" err="1"/>
              <a:t>kolovozu</a:t>
            </a:r>
            <a:r>
              <a:rPr lang="en-US" dirty="0"/>
              <a:t> 2000. </a:t>
            </a:r>
            <a:r>
              <a:rPr lang="en-US" dirty="0" err="1"/>
              <a:t>Preživjele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zimu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razmnožile</a:t>
            </a:r>
            <a:r>
              <a:rPr lang="en-US" dirty="0"/>
              <a:t> se u </a:t>
            </a:r>
            <a:r>
              <a:rPr lang="en-US" dirty="0" err="1"/>
              <a:t>staništu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onom</a:t>
            </a:r>
            <a:r>
              <a:rPr lang="en-US" dirty="0"/>
              <a:t> u </a:t>
            </a:r>
            <a:r>
              <a:rPr lang="en-US" dirty="0" err="1"/>
              <a:t>Južnoj</a:t>
            </a:r>
            <a:r>
              <a:rPr lang="en-US" dirty="0"/>
              <a:t> </a:t>
            </a:r>
            <a:r>
              <a:rPr lang="en-US" dirty="0" err="1"/>
              <a:t>Americi</a:t>
            </a:r>
            <a:r>
              <a:rPr lang="en-US" dirty="0"/>
              <a:t>. Na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prošli</a:t>
            </a:r>
            <a:r>
              <a:rPr lang="en-US" dirty="0"/>
              <a:t> </a:t>
            </a:r>
            <a:r>
              <a:rPr lang="en-US" dirty="0" err="1"/>
              <a:t>rijeku</a:t>
            </a:r>
            <a:r>
              <a:rPr lang="en-US" dirty="0"/>
              <a:t> </a:t>
            </a:r>
            <a:r>
              <a:rPr lang="en-US" dirty="0" err="1"/>
              <a:t>Wakenitz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živjeti</a:t>
            </a:r>
            <a:r>
              <a:rPr lang="en-US" dirty="0"/>
              <a:t> </a:t>
            </a:r>
            <a:r>
              <a:rPr lang="en-US" dirty="0" err="1"/>
              <a:t>tamo</a:t>
            </a:r>
            <a:r>
              <a:rPr lang="en-US" dirty="0"/>
              <a:t>. U </a:t>
            </a:r>
            <a:r>
              <a:rPr lang="en-US" dirty="0" err="1"/>
              <a:t>listopadnu</a:t>
            </a:r>
            <a:r>
              <a:rPr lang="en-US" dirty="0"/>
              <a:t> 2008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njemačka</a:t>
            </a:r>
            <a:r>
              <a:rPr lang="en-US" dirty="0"/>
              <a:t> </a:t>
            </a:r>
            <a:r>
              <a:rPr lang="en-US" dirty="0" err="1"/>
              <a:t>znanstvenika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izbrojala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100 </a:t>
            </a:r>
            <a:r>
              <a:rPr lang="en-US" dirty="0" err="1"/>
              <a:t>ptica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Ti </a:t>
            </a:r>
            <a:r>
              <a:rPr lang="en-US" dirty="0" err="1"/>
              <a:t>nandui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zaštićeni</a:t>
            </a:r>
            <a:r>
              <a:rPr lang="en-US" dirty="0"/>
              <a:t> u </a:t>
            </a:r>
            <a:r>
              <a:rPr lang="en-US" dirty="0" err="1"/>
              <a:t>Njemačkoj</a:t>
            </a:r>
            <a:r>
              <a:rPr lang="en-US" dirty="0"/>
              <a:t> </a:t>
            </a: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Južnoj</a:t>
            </a:r>
            <a:r>
              <a:rPr lang="en-US" dirty="0"/>
              <a:t> </a:t>
            </a:r>
            <a:r>
              <a:rPr lang="en-US" dirty="0" err="1"/>
              <a:t>Americi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56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PRAVI KAZUARI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Kazuari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porodica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neletačica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nastanjuje</a:t>
            </a:r>
            <a:r>
              <a:rPr lang="en-US" dirty="0"/>
              <a:t> </a:t>
            </a:r>
            <a:r>
              <a:rPr lang="en-US" dirty="0" err="1"/>
              <a:t>Australiju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Gvineju</a:t>
            </a:r>
            <a:r>
              <a:rPr lang="en-US" dirty="0"/>
              <a:t>. </a:t>
            </a:r>
            <a:r>
              <a:rPr lang="en-US" dirty="0" err="1"/>
              <a:t>Pripadnici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 u red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opasnih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udarcima</a:t>
            </a:r>
            <a:r>
              <a:rPr lang="en-US" dirty="0"/>
              <a:t> </a:t>
            </a:r>
            <a:r>
              <a:rPr lang="en-US" dirty="0" err="1"/>
              <a:t>izuzetno</a:t>
            </a:r>
            <a:r>
              <a:rPr lang="en-US" dirty="0"/>
              <a:t> </a:t>
            </a:r>
            <a:r>
              <a:rPr lang="en-US" dirty="0" err="1"/>
              <a:t>snažnih</a:t>
            </a:r>
            <a:r>
              <a:rPr lang="en-US" dirty="0"/>
              <a:t> </a:t>
            </a:r>
            <a:r>
              <a:rPr lang="en-US" dirty="0" err="1"/>
              <a:t>nogu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usmrtiti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životinje</a:t>
            </a:r>
            <a:r>
              <a:rPr lang="en-US" dirty="0"/>
              <a:t>, a </a:t>
            </a:r>
            <a:r>
              <a:rPr lang="en-US" dirty="0" err="1"/>
              <a:t>katkad</a:t>
            </a:r>
            <a:r>
              <a:rPr lang="en-US" dirty="0"/>
              <a:t> </a:t>
            </a:r>
            <a:r>
              <a:rPr lang="en-US" dirty="0" err="1"/>
              <a:t>ozbiljno</a:t>
            </a:r>
            <a:r>
              <a:rPr lang="en-US" dirty="0"/>
              <a:t> </a:t>
            </a:r>
            <a:r>
              <a:rPr lang="en-US" dirty="0" err="1"/>
              <a:t>povrijediti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neoprezne</a:t>
            </a:r>
            <a:r>
              <a:rPr lang="en-US" dirty="0"/>
              <a:t> </a:t>
            </a:r>
            <a:r>
              <a:rPr lang="en-US" dirty="0" err="1"/>
              <a:t>ljubitelje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, </a:t>
            </a:r>
            <a:r>
              <a:rPr lang="en-US" dirty="0" err="1"/>
              <a:t>osobito</a:t>
            </a:r>
            <a:r>
              <a:rPr lang="en-US" dirty="0"/>
              <a:t> one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previše</a:t>
            </a:r>
            <a:r>
              <a:rPr lang="en-US" dirty="0"/>
              <a:t> </a:t>
            </a:r>
            <a:r>
              <a:rPr lang="en-US" dirty="0" err="1"/>
              <a:t>približe</a:t>
            </a:r>
            <a:r>
              <a:rPr lang="en-US" dirty="0"/>
              <a:t>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staništima</a:t>
            </a:r>
            <a:r>
              <a:rPr lang="en-US" dirty="0"/>
              <a:t>, </a:t>
            </a:r>
            <a:r>
              <a:rPr lang="en-US" dirty="0" err="1"/>
              <a:t>stacioniranim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nadmorskim</a:t>
            </a:r>
            <a:r>
              <a:rPr lang="en-US" dirty="0"/>
              <a:t> </a:t>
            </a:r>
            <a:r>
              <a:rPr lang="en-US" dirty="0" err="1"/>
              <a:t>visinama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tisuću</a:t>
            </a:r>
            <a:r>
              <a:rPr lang="en-US" dirty="0"/>
              <a:t> </a:t>
            </a:r>
            <a:r>
              <a:rPr lang="en-US" dirty="0" err="1"/>
              <a:t>metara</a:t>
            </a:r>
            <a:r>
              <a:rPr lang="en-US" dirty="0"/>
              <a:t>, u </a:t>
            </a:r>
            <a:r>
              <a:rPr lang="en-US" dirty="0" err="1"/>
              <a:t>gustišima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nepristupačnim</a:t>
            </a:r>
            <a:r>
              <a:rPr lang="en-US" dirty="0"/>
              <a:t> </a:t>
            </a:r>
            <a:r>
              <a:rPr lang="en-US" dirty="0" err="1"/>
              <a:t>mjestima</a:t>
            </a:r>
            <a:r>
              <a:rPr lang="en-US" dirty="0"/>
              <a:t>. </a:t>
            </a:r>
            <a:r>
              <a:rPr lang="en-US" dirty="0" err="1"/>
              <a:t>Kazuari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posebice</a:t>
            </a:r>
            <a:r>
              <a:rPr lang="en-US" dirty="0"/>
              <a:t> </a:t>
            </a:r>
            <a:r>
              <a:rPr lang="en-US" dirty="0" err="1"/>
              <a:t>agresivni</a:t>
            </a:r>
            <a:r>
              <a:rPr lang="en-US" dirty="0"/>
              <a:t> u </a:t>
            </a:r>
            <a:r>
              <a:rPr lang="en-US" dirty="0" err="1"/>
              <a:t>razdoblju</a:t>
            </a:r>
            <a:r>
              <a:rPr lang="en-US" dirty="0"/>
              <a:t> </a:t>
            </a:r>
            <a:r>
              <a:rPr lang="en-US" dirty="0" err="1"/>
              <a:t>parenja</a:t>
            </a:r>
            <a:r>
              <a:rPr lang="en-US" dirty="0"/>
              <a:t>, a </a:t>
            </a:r>
            <a:r>
              <a:rPr lang="en-US" dirty="0" err="1"/>
              <a:t>zamimljiva</a:t>
            </a:r>
            <a:r>
              <a:rPr lang="en-US" dirty="0"/>
              <a:t> </a:t>
            </a:r>
            <a:r>
              <a:rPr lang="en-US" dirty="0" err="1"/>
              <a:t>značajka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je da </a:t>
            </a:r>
            <a:r>
              <a:rPr lang="en-US" dirty="0" err="1"/>
              <a:t>mužjaci</a:t>
            </a:r>
            <a:r>
              <a:rPr lang="en-US" dirty="0"/>
              <a:t> </a:t>
            </a:r>
            <a:r>
              <a:rPr lang="en-US" dirty="0" err="1"/>
              <a:t>skrbe</a:t>
            </a:r>
            <a:r>
              <a:rPr lang="en-US" dirty="0"/>
              <a:t> o </a:t>
            </a:r>
            <a:r>
              <a:rPr lang="en-US" dirty="0" err="1"/>
              <a:t>mladima</a:t>
            </a:r>
            <a:r>
              <a:rPr lang="en-US" dirty="0"/>
              <a:t>,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nadziru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razvitak</a:t>
            </a:r>
            <a:r>
              <a:rPr lang="en-US" dirty="0"/>
              <a:t>. </a:t>
            </a:r>
            <a:r>
              <a:rPr lang="en-US" dirty="0" err="1"/>
              <a:t>Sistematizatori</a:t>
            </a:r>
            <a:r>
              <a:rPr lang="en-US" dirty="0"/>
              <a:t> u </a:t>
            </a:r>
            <a:r>
              <a:rPr lang="en-US" dirty="0" err="1"/>
              <a:t>porodicu</a:t>
            </a:r>
            <a:r>
              <a:rPr lang="en-US" dirty="0"/>
              <a:t> </a:t>
            </a:r>
            <a:r>
              <a:rPr lang="en-US" dirty="0" err="1"/>
              <a:t>pravih</a:t>
            </a:r>
            <a:r>
              <a:rPr lang="en-US" dirty="0"/>
              <a:t> </a:t>
            </a:r>
            <a:r>
              <a:rPr lang="en-US" dirty="0" err="1"/>
              <a:t>kazuara</a:t>
            </a:r>
            <a:r>
              <a:rPr lang="en-US" dirty="0"/>
              <a:t> </a:t>
            </a:r>
            <a:r>
              <a:rPr lang="en-US" dirty="0" err="1"/>
              <a:t>svrstavaju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tri, </a:t>
            </a:r>
            <a:r>
              <a:rPr lang="en-US" dirty="0" err="1"/>
              <a:t>niže</a:t>
            </a:r>
            <a:r>
              <a:rPr lang="en-US" dirty="0"/>
              <a:t> </a:t>
            </a:r>
            <a:r>
              <a:rPr lang="en-US" dirty="0" err="1"/>
              <a:t>navedene</a:t>
            </a:r>
            <a:r>
              <a:rPr lang="en-US" dirty="0"/>
              <a:t>, </a:t>
            </a:r>
            <a:r>
              <a:rPr lang="en-US" dirty="0" err="1" smtClean="0"/>
              <a:t>vrste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97" y="0"/>
            <a:ext cx="1894703" cy="28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70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VRSTE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Patuljasti</a:t>
            </a:r>
            <a:r>
              <a:rPr lang="en-US" dirty="0" smtClean="0"/>
              <a:t> </a:t>
            </a:r>
            <a:r>
              <a:rPr lang="en-US" dirty="0" err="1"/>
              <a:t>kazuar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kazuar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Jednokrestasti</a:t>
            </a:r>
            <a:r>
              <a:rPr lang="en-US" dirty="0"/>
              <a:t> </a:t>
            </a:r>
            <a:r>
              <a:rPr lang="en-US" dirty="0" err="1"/>
              <a:t>kazuar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0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PATULJASTI KAZUAR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Patuljasti</a:t>
            </a:r>
            <a:r>
              <a:rPr lang="en-US" dirty="0"/>
              <a:t> </a:t>
            </a:r>
            <a:r>
              <a:rPr lang="en-US" dirty="0" err="1"/>
              <a:t>kazuar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Bennetov</a:t>
            </a:r>
            <a:r>
              <a:rPr lang="en-US" dirty="0"/>
              <a:t> </a:t>
            </a:r>
            <a:r>
              <a:rPr lang="en-US" dirty="0" err="1" smtClean="0"/>
              <a:t>kazuar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najmanja</a:t>
            </a:r>
            <a:r>
              <a:rPr lang="en-US" dirty="0"/>
              <a:t> od tri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kazuara</a:t>
            </a:r>
            <a:r>
              <a:rPr lang="en-US" dirty="0"/>
              <a:t>. </a:t>
            </a:r>
            <a:r>
              <a:rPr lang="en-US" dirty="0" err="1"/>
              <a:t>Ime</a:t>
            </a:r>
            <a:r>
              <a:rPr lang="en-US" dirty="0"/>
              <a:t> je </a:t>
            </a:r>
            <a:r>
              <a:rPr lang="en-US" dirty="0" err="1"/>
              <a:t>dobio</a:t>
            </a:r>
            <a:r>
              <a:rPr lang="en-US" dirty="0"/>
              <a:t> u </a:t>
            </a:r>
            <a:r>
              <a:rPr lang="en-US" dirty="0" err="1"/>
              <a:t>sjećanja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australskog</a:t>
            </a:r>
            <a:r>
              <a:rPr lang="en-US" dirty="0"/>
              <a:t> </a:t>
            </a:r>
            <a:r>
              <a:rPr lang="en-US" dirty="0" err="1"/>
              <a:t>prirodoslovca</a:t>
            </a:r>
            <a:r>
              <a:rPr lang="en-US" dirty="0"/>
              <a:t> </a:t>
            </a:r>
            <a:r>
              <a:rPr lang="en-US" dirty="0" err="1"/>
              <a:t>Georgea</a:t>
            </a:r>
            <a:r>
              <a:rPr lang="en-US" dirty="0"/>
              <a:t> </a:t>
            </a:r>
            <a:r>
              <a:rPr lang="en-US" dirty="0" err="1"/>
              <a:t>Bennetta</a:t>
            </a:r>
            <a:r>
              <a:rPr lang="en-US" dirty="0"/>
              <a:t>. </a:t>
            </a:r>
            <a:r>
              <a:rPr lang="en-US" dirty="0" err="1"/>
              <a:t>Živi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otocima</a:t>
            </a:r>
            <a:r>
              <a:rPr lang="en-US" dirty="0"/>
              <a:t> Nova </a:t>
            </a:r>
            <a:r>
              <a:rPr lang="en-US" dirty="0" err="1"/>
              <a:t>Gvineja</a:t>
            </a:r>
            <a:r>
              <a:rPr lang="en-US" dirty="0"/>
              <a:t>, Nova </a:t>
            </a:r>
            <a:r>
              <a:rPr lang="en-US" dirty="0" err="1" smtClean="0"/>
              <a:t>Britanija</a:t>
            </a:r>
            <a:r>
              <a:rPr lang="en-US" dirty="0" smtClean="0"/>
              <a:t>. </a:t>
            </a:r>
            <a:r>
              <a:rPr lang="en-US" dirty="0" err="1"/>
              <a:t>Stanište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mu </a:t>
            </a:r>
            <a:r>
              <a:rPr lang="en-US" dirty="0" err="1"/>
              <a:t>strma</a:t>
            </a:r>
            <a:r>
              <a:rPr lang="en-US" dirty="0"/>
              <a:t> </a:t>
            </a:r>
            <a:r>
              <a:rPr lang="en-US" dirty="0" err="1"/>
              <a:t>planinska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do 3000 m </a:t>
            </a:r>
            <a:r>
              <a:rPr lang="en-US" dirty="0" err="1"/>
              <a:t>nadmorske</a:t>
            </a:r>
            <a:r>
              <a:rPr lang="en-US" dirty="0"/>
              <a:t> </a:t>
            </a:r>
            <a:r>
              <a:rPr lang="en-US" dirty="0" err="1"/>
              <a:t>visine</a:t>
            </a:r>
            <a:r>
              <a:rPr lang="en-US" dirty="0"/>
              <a:t>, </a:t>
            </a:r>
            <a:r>
              <a:rPr lang="en-US" dirty="0" err="1"/>
              <a:t>bogata</a:t>
            </a:r>
            <a:r>
              <a:rPr lang="en-US" dirty="0"/>
              <a:t> </a:t>
            </a:r>
            <a:r>
              <a:rPr lang="en-US" dirty="0" err="1"/>
              <a:t>vegetacijom</a:t>
            </a:r>
            <a:r>
              <a:rPr lang="en-US" dirty="0"/>
              <a:t> </a:t>
            </a:r>
            <a:r>
              <a:rPr lang="en-US" dirty="0" err="1"/>
              <a:t>subtropskih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tropskih</a:t>
            </a:r>
            <a:r>
              <a:rPr lang="en-US" dirty="0" smtClean="0"/>
              <a:t> </a:t>
            </a:r>
            <a:r>
              <a:rPr lang="en-US" dirty="0" err="1"/>
              <a:t>šuma</a:t>
            </a:r>
            <a:r>
              <a:rPr lang="en-US" dirty="0" smtClean="0"/>
              <a:t>.</a:t>
            </a:r>
          </a:p>
          <a:p>
            <a:r>
              <a:rPr lang="en-US" dirty="0" err="1"/>
              <a:t>Najmanji</a:t>
            </a:r>
            <a:r>
              <a:rPr lang="en-US" dirty="0"/>
              <a:t> je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kazuarima</a:t>
            </a:r>
            <a:r>
              <a:rPr lang="en-US" dirty="0"/>
              <a:t>. </a:t>
            </a:r>
            <a:r>
              <a:rPr lang="en-US" dirty="0" err="1"/>
              <a:t>Visok</a:t>
            </a:r>
            <a:r>
              <a:rPr lang="en-US" dirty="0"/>
              <a:t> je </a:t>
            </a:r>
            <a:r>
              <a:rPr lang="en-US" dirty="0" err="1"/>
              <a:t>oko</a:t>
            </a:r>
            <a:r>
              <a:rPr lang="en-US" dirty="0"/>
              <a:t> 99-135 </a:t>
            </a:r>
            <a:r>
              <a:rPr lang="en-US" dirty="0" err="1"/>
              <a:t>centimetara</a:t>
            </a:r>
            <a:r>
              <a:rPr lang="en-US" dirty="0"/>
              <a:t>. </a:t>
            </a:r>
            <a:r>
              <a:rPr lang="en-US" dirty="0" err="1"/>
              <a:t>Težak</a:t>
            </a:r>
            <a:r>
              <a:rPr lang="en-US" dirty="0"/>
              <a:t> je </a:t>
            </a:r>
            <a:r>
              <a:rPr lang="en-US" dirty="0" err="1"/>
              <a:t>prosječno</a:t>
            </a:r>
            <a:r>
              <a:rPr lang="en-US" dirty="0"/>
              <a:t> 18 </a:t>
            </a:r>
            <a:r>
              <a:rPr lang="en-US" dirty="0" err="1"/>
              <a:t>kilograma</a:t>
            </a:r>
            <a:r>
              <a:rPr lang="en-US" dirty="0"/>
              <a:t>. </a:t>
            </a:r>
            <a:r>
              <a:rPr lang="en-US" dirty="0" err="1"/>
              <a:t>Perje</a:t>
            </a:r>
            <a:r>
              <a:rPr lang="en-US" dirty="0"/>
              <a:t> mu je </a:t>
            </a:r>
            <a:r>
              <a:rPr lang="en-US" dirty="0" err="1"/>
              <a:t>crno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grubo</a:t>
            </a:r>
            <a:r>
              <a:rPr lang="en-US" dirty="0"/>
              <a:t>.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glavi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vratu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plavo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crveno</a:t>
            </a:r>
            <a:r>
              <a:rPr lang="en-US" dirty="0"/>
              <a:t> </a:t>
            </a:r>
            <a:r>
              <a:rPr lang="en-US" dirty="0" err="1"/>
              <a:t>obejeni</a:t>
            </a:r>
            <a:r>
              <a:rPr lang="en-US" dirty="0"/>
              <a:t>. Na </a:t>
            </a:r>
            <a:r>
              <a:rPr lang="en-US" dirty="0" err="1"/>
              <a:t>vrhu</a:t>
            </a:r>
            <a:r>
              <a:rPr lang="en-US" dirty="0"/>
              <a:t> </a:t>
            </a:r>
            <a:r>
              <a:rPr lang="en-US" dirty="0" err="1"/>
              <a:t>glave</a:t>
            </a:r>
            <a:r>
              <a:rPr lang="en-US" dirty="0"/>
              <a:t> </a:t>
            </a:r>
            <a:r>
              <a:rPr lang="en-US" dirty="0" err="1"/>
              <a:t>nalazi</a:t>
            </a:r>
            <a:r>
              <a:rPr lang="en-US" dirty="0"/>
              <a:t> se </a:t>
            </a:r>
            <a:r>
              <a:rPr lang="en-US" dirty="0" err="1"/>
              <a:t>koštani</a:t>
            </a:r>
            <a:r>
              <a:rPr lang="en-US" dirty="0"/>
              <a:t> </a:t>
            </a:r>
            <a:r>
              <a:rPr lang="en-US" dirty="0" err="1"/>
              <a:t>izraštaj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"</a:t>
            </a:r>
            <a:r>
              <a:rPr lang="en-US" dirty="0" err="1"/>
              <a:t>kacige</a:t>
            </a:r>
            <a:r>
              <a:rPr lang="en-US" dirty="0"/>
              <a:t>", a </a:t>
            </a:r>
            <a:r>
              <a:rPr lang="en-US" dirty="0" err="1"/>
              <a:t>vrat</a:t>
            </a:r>
            <a:r>
              <a:rPr lang="en-US" dirty="0"/>
              <a:t> je bez </a:t>
            </a:r>
            <a:r>
              <a:rPr lang="en-US" dirty="0" err="1"/>
              <a:t>kreste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razlikuje</a:t>
            </a:r>
            <a:r>
              <a:rPr lang="en-US" dirty="0"/>
              <a:t> od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najbližih</a:t>
            </a:r>
            <a:r>
              <a:rPr lang="en-US" dirty="0"/>
              <a:t> </a:t>
            </a:r>
            <a:r>
              <a:rPr lang="en-US" dirty="0" err="1"/>
              <a:t>srodnika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roda</a:t>
            </a:r>
            <a:r>
              <a:rPr lang="en-US" dirty="0"/>
              <a:t> </a:t>
            </a:r>
            <a:r>
              <a:rPr lang="en-US" dirty="0" err="1"/>
              <a:t>Casuarius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Krila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zakržljala</a:t>
            </a:r>
            <a:r>
              <a:rPr lang="en-US" dirty="0"/>
              <a:t>, a </a:t>
            </a:r>
            <a:r>
              <a:rPr lang="en-US" dirty="0" err="1"/>
              <a:t>snažne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čvrste</a:t>
            </a:r>
            <a:r>
              <a:rPr lang="en-US" dirty="0"/>
              <a:t> </a:t>
            </a:r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bez </a:t>
            </a:r>
            <a:r>
              <a:rPr lang="en-US" dirty="0" err="1"/>
              <a:t>perja</a:t>
            </a:r>
            <a:r>
              <a:rPr lang="en-US" dirty="0"/>
              <a:t>. Na </a:t>
            </a:r>
            <a:r>
              <a:rPr lang="en-US" dirty="0" err="1"/>
              <a:t>nogama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tri </a:t>
            </a:r>
            <a:r>
              <a:rPr lang="en-US" dirty="0" err="1"/>
              <a:t>prsta</a:t>
            </a:r>
            <a:r>
              <a:rPr lang="en-US" dirty="0"/>
              <a:t>,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unutrašnji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široku</a:t>
            </a:r>
            <a:r>
              <a:rPr lang="en-US" dirty="0"/>
              <a:t> </a:t>
            </a:r>
            <a:r>
              <a:rPr lang="en-US" dirty="0" err="1"/>
              <a:t>kandžu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dugačka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10 cm. </a:t>
            </a:r>
            <a:r>
              <a:rPr lang="en-US" dirty="0" err="1"/>
              <a:t>Ženka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mužjak</a:t>
            </a:r>
            <a:r>
              <a:rPr lang="en-US" dirty="0"/>
              <a:t> se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veličini</a:t>
            </a:r>
            <a:r>
              <a:rPr lang="en-US" dirty="0"/>
              <a:t>. </a:t>
            </a:r>
            <a:r>
              <a:rPr lang="en-US" dirty="0" err="1"/>
              <a:t>Ženka</a:t>
            </a:r>
            <a:r>
              <a:rPr lang="en-US" dirty="0"/>
              <a:t> je </a:t>
            </a:r>
            <a:r>
              <a:rPr lang="en-US" dirty="0" err="1"/>
              <a:t>krupnija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50" y="0"/>
            <a:ext cx="2405449" cy="277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TINAMUI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Tinamuovke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red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porodica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razreda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svrstavaju</a:t>
            </a:r>
            <a:r>
              <a:rPr lang="en-US" dirty="0"/>
              <a:t> u </a:t>
            </a:r>
            <a:r>
              <a:rPr lang="en-US" dirty="0" err="1"/>
              <a:t>skupinu</a:t>
            </a:r>
            <a:r>
              <a:rPr lang="en-US" dirty="0"/>
              <a:t> </a:t>
            </a:r>
            <a:r>
              <a:rPr lang="en-US" dirty="0" err="1"/>
              <a:t>Paleognathae</a:t>
            </a:r>
            <a:r>
              <a:rPr lang="en-US" dirty="0"/>
              <a:t>. </a:t>
            </a:r>
            <a:r>
              <a:rPr lang="en-US" dirty="0" err="1"/>
              <a:t>Žive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Južne</a:t>
            </a:r>
            <a:r>
              <a:rPr lang="en-US" dirty="0"/>
              <a:t>-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Amerike</a:t>
            </a:r>
            <a:r>
              <a:rPr lang="en-US" dirty="0"/>
              <a:t>. </a:t>
            </a:r>
            <a:r>
              <a:rPr lang="en-US" dirty="0" err="1"/>
              <a:t>Uprkos</a:t>
            </a:r>
            <a:r>
              <a:rPr lang="en-US" dirty="0"/>
              <a:t> tome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izgledom</a:t>
            </a:r>
            <a:r>
              <a:rPr lang="en-US" dirty="0"/>
              <a:t> </a:t>
            </a:r>
            <a:r>
              <a:rPr lang="en-US" dirty="0" err="1"/>
              <a:t>podsjećaju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kokoške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današnjim</a:t>
            </a:r>
            <a:r>
              <a:rPr lang="en-US" dirty="0"/>
              <a:t> </a:t>
            </a:r>
            <a:r>
              <a:rPr lang="en-US" dirty="0" err="1"/>
              <a:t>shvaćanjima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najbliži</a:t>
            </a:r>
            <a:r>
              <a:rPr lang="en-US" dirty="0"/>
              <a:t> </a:t>
            </a:r>
            <a:r>
              <a:rPr lang="en-US" dirty="0" err="1"/>
              <a:t>srodnici</a:t>
            </a:r>
            <a:r>
              <a:rPr lang="en-US" dirty="0"/>
              <a:t> </a:t>
            </a:r>
            <a:r>
              <a:rPr lang="en-US" dirty="0" err="1"/>
              <a:t>nojevke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50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123" y="1385654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neletačice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trkačice</a:t>
            </a:r>
            <a:r>
              <a:rPr lang="en-US" dirty="0"/>
              <a:t>)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.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pticama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krila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evolucije</a:t>
            </a:r>
            <a:r>
              <a:rPr lang="en-US" dirty="0"/>
              <a:t> </a:t>
            </a:r>
            <a:r>
              <a:rPr lang="en-US" dirty="0" err="1"/>
              <a:t>zakržljala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nestala</a:t>
            </a:r>
            <a:r>
              <a:rPr lang="en-US" dirty="0"/>
              <a:t>.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trče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kaže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trkačice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neletačice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krila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peraje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plivanje</a:t>
            </a:r>
            <a:r>
              <a:rPr lang="en-US" dirty="0"/>
              <a:t>. </a:t>
            </a:r>
            <a:r>
              <a:rPr lang="en-US" dirty="0" err="1"/>
              <a:t>Vjeruje</a:t>
            </a:r>
            <a:r>
              <a:rPr lang="en-US" dirty="0"/>
              <a:t> se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u </a:t>
            </a:r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nastale</a:t>
            </a:r>
            <a:r>
              <a:rPr lang="en-US" dirty="0"/>
              <a:t> u </a:t>
            </a:r>
            <a:r>
              <a:rPr lang="en-US" dirty="0" err="1"/>
              <a:t>odsustvu</a:t>
            </a:r>
            <a:r>
              <a:rPr lang="en-US" dirty="0"/>
              <a:t> </a:t>
            </a:r>
            <a:r>
              <a:rPr lang="en-US" dirty="0" err="1"/>
              <a:t>brojnih</a:t>
            </a:r>
            <a:r>
              <a:rPr lang="en-US" dirty="0"/>
              <a:t> </a:t>
            </a:r>
            <a:r>
              <a:rPr lang="en-US" dirty="0" err="1"/>
              <a:t>prirodnih</a:t>
            </a:r>
            <a:r>
              <a:rPr lang="en-US" dirty="0"/>
              <a:t> </a:t>
            </a:r>
            <a:r>
              <a:rPr lang="en-US" dirty="0" err="1"/>
              <a:t>neprijatelja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otocima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boravile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imale</a:t>
            </a:r>
            <a:r>
              <a:rPr lang="en-US" dirty="0"/>
              <a:t> </a:t>
            </a:r>
            <a:r>
              <a:rPr lang="en-US" dirty="0" err="1"/>
              <a:t>potrebu</a:t>
            </a:r>
            <a:r>
              <a:rPr lang="en-US" dirty="0"/>
              <a:t> </a:t>
            </a:r>
            <a:r>
              <a:rPr lang="en-US" dirty="0" err="1"/>
              <a:t>letjeti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skupine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srodnici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pticama</a:t>
            </a:r>
            <a:r>
              <a:rPr lang="en-US" dirty="0"/>
              <a:t> </a:t>
            </a:r>
            <a:r>
              <a:rPr lang="en-US" dirty="0" err="1"/>
              <a:t>letačicama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one </a:t>
            </a:r>
            <a:r>
              <a:rPr lang="en-US" dirty="0" err="1"/>
              <a:t>nastale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evolucije</a:t>
            </a:r>
            <a:r>
              <a:rPr lang="en-US" dirty="0"/>
              <a:t>.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neletačice</a:t>
            </a:r>
            <a:r>
              <a:rPr lang="en-US" dirty="0"/>
              <a:t> od </a:t>
            </a:r>
            <a:r>
              <a:rPr lang="en-US" dirty="0" err="1"/>
              <a:t>neprijatelja</a:t>
            </a:r>
            <a:r>
              <a:rPr lang="en-US" dirty="0"/>
              <a:t> </a:t>
            </a:r>
            <a:r>
              <a:rPr lang="en-US" dirty="0" err="1"/>
              <a:t>štite</a:t>
            </a:r>
            <a:r>
              <a:rPr lang="en-US" dirty="0"/>
              <a:t> </a:t>
            </a:r>
            <a:r>
              <a:rPr lang="en-US" dirty="0" err="1"/>
              <a:t>kandže</a:t>
            </a:r>
            <a:r>
              <a:rPr lang="en-US" dirty="0"/>
              <a:t> ne </a:t>
            </a:r>
            <a:r>
              <a:rPr lang="en-US" dirty="0" err="1"/>
              <a:t>nogama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krilima</a:t>
            </a:r>
            <a:r>
              <a:rPr lang="en-US" dirty="0"/>
              <a:t>. </a:t>
            </a:r>
            <a:r>
              <a:rPr lang="en-US" dirty="0" err="1"/>
              <a:t>Reducirane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, a </a:t>
            </a:r>
            <a:r>
              <a:rPr lang="en-US" dirty="0" err="1"/>
              <a:t>lopatica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je </a:t>
            </a:r>
            <a:r>
              <a:rPr lang="en-US" dirty="0" err="1"/>
              <a:t>zakržljala</a:t>
            </a:r>
            <a:r>
              <a:rPr lang="en-US" dirty="0"/>
              <a:t>. Danas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40 </a:t>
            </a:r>
            <a:r>
              <a:rPr lang="en-US" dirty="0" err="1"/>
              <a:t>ugroženih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trkačica</a:t>
            </a:r>
            <a:r>
              <a:rPr lang="en-US" dirty="0"/>
              <a:t>, a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Novom</a:t>
            </a:r>
            <a:r>
              <a:rPr lang="en-US" dirty="0"/>
              <a:t> </a:t>
            </a:r>
            <a:r>
              <a:rPr lang="en-US" dirty="0" err="1"/>
              <a:t>Zelandu</a:t>
            </a:r>
            <a:r>
              <a:rPr lang="en-US" dirty="0"/>
              <a:t>. </a:t>
            </a:r>
            <a:r>
              <a:rPr lang="en-US" dirty="0" err="1"/>
              <a:t>Najmanja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je </a:t>
            </a:r>
            <a:r>
              <a:rPr lang="en-US" dirty="0" err="1"/>
              <a:t>Atlantisia</a:t>
            </a:r>
            <a:r>
              <a:rPr lang="en-US" dirty="0"/>
              <a:t> </a:t>
            </a:r>
            <a:r>
              <a:rPr lang="en-US" dirty="0" err="1"/>
              <a:t>rogersi</a:t>
            </a:r>
            <a:r>
              <a:rPr lang="en-US" dirty="0"/>
              <a:t>, </a:t>
            </a:r>
            <a:r>
              <a:rPr lang="en-US" dirty="0" err="1"/>
              <a:t>teška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30 </a:t>
            </a:r>
            <a:r>
              <a:rPr lang="en-US" dirty="0" err="1"/>
              <a:t>grama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12 cm,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noj</a:t>
            </a:r>
            <a:r>
              <a:rPr lang="en-US" dirty="0"/>
              <a:t>, </a:t>
            </a:r>
            <a:r>
              <a:rPr lang="en-US" dirty="0" err="1"/>
              <a:t>visok</a:t>
            </a:r>
            <a:r>
              <a:rPr lang="en-US" dirty="0"/>
              <a:t> 2.7 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težak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150 kg (</a:t>
            </a:r>
            <a:r>
              <a:rPr lang="en-US" dirty="0" err="1"/>
              <a:t>postojalo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izumrle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ISHRANA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Tinamuovke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svežderi</a:t>
            </a:r>
            <a:r>
              <a:rPr lang="en-US" dirty="0"/>
              <a:t>. </a:t>
            </a:r>
            <a:r>
              <a:rPr lang="en-US" dirty="0" err="1"/>
              <a:t>Hrane</a:t>
            </a:r>
            <a:r>
              <a:rPr lang="en-US" dirty="0"/>
              <a:t> se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dijelovima</a:t>
            </a:r>
            <a:r>
              <a:rPr lang="en-US" dirty="0"/>
              <a:t> </a:t>
            </a:r>
            <a:r>
              <a:rPr lang="en-US" dirty="0" err="1"/>
              <a:t>biljki</a:t>
            </a:r>
            <a:r>
              <a:rPr lang="en-US" dirty="0"/>
              <a:t> (</a:t>
            </a:r>
            <a:r>
              <a:rPr lang="en-US" dirty="0" err="1"/>
              <a:t>voćem</a:t>
            </a:r>
            <a:r>
              <a:rPr lang="en-US" dirty="0"/>
              <a:t>, </a:t>
            </a:r>
            <a:r>
              <a:rPr lang="en-US" dirty="0" err="1"/>
              <a:t>sjemenjem</a:t>
            </a:r>
            <a:r>
              <a:rPr lang="en-US" dirty="0"/>
              <a:t>, </a:t>
            </a:r>
            <a:r>
              <a:rPr lang="en-US" dirty="0" err="1"/>
              <a:t>izdancima</a:t>
            </a:r>
            <a:r>
              <a:rPr lang="en-US" dirty="0"/>
              <a:t>, </a:t>
            </a:r>
            <a:r>
              <a:rPr lang="en-US" dirty="0" err="1"/>
              <a:t>lišćem</a:t>
            </a:r>
            <a:r>
              <a:rPr lang="en-US" dirty="0"/>
              <a:t>, </a:t>
            </a:r>
            <a:r>
              <a:rPr lang="en-US" dirty="0" err="1"/>
              <a:t>pupoljcima</a:t>
            </a:r>
            <a:r>
              <a:rPr lang="en-US" dirty="0"/>
              <a:t>, </a:t>
            </a:r>
            <a:r>
              <a:rPr lang="en-US" dirty="0" err="1"/>
              <a:t>cvijećem</a:t>
            </a:r>
            <a:r>
              <a:rPr lang="en-US" dirty="0"/>
              <a:t>, </a:t>
            </a:r>
            <a:r>
              <a:rPr lang="en-US" dirty="0" err="1"/>
              <a:t>korijenjem</a:t>
            </a:r>
            <a:r>
              <a:rPr lang="en-US" dirty="0"/>
              <a:t>, </a:t>
            </a:r>
            <a:r>
              <a:rPr lang="en-US" dirty="0" err="1"/>
              <a:t>lukovicama</a:t>
            </a:r>
            <a:r>
              <a:rPr lang="en-US" dirty="0"/>
              <a:t>)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malim</a:t>
            </a:r>
            <a:r>
              <a:rPr lang="en-US" dirty="0"/>
              <a:t> </a:t>
            </a:r>
            <a:r>
              <a:rPr lang="en-US" dirty="0" err="1"/>
              <a:t>beskralješnjacima</a:t>
            </a:r>
            <a:r>
              <a:rPr lang="en-US" dirty="0"/>
              <a:t> (</a:t>
            </a:r>
            <a:r>
              <a:rPr lang="en-US" dirty="0" err="1"/>
              <a:t>mravima</a:t>
            </a:r>
            <a:r>
              <a:rPr lang="en-US" dirty="0"/>
              <a:t>, </a:t>
            </a:r>
            <a:r>
              <a:rPr lang="en-US" dirty="0" err="1"/>
              <a:t>termitima</a:t>
            </a:r>
            <a:r>
              <a:rPr lang="en-US" dirty="0"/>
              <a:t>, </a:t>
            </a:r>
            <a:r>
              <a:rPr lang="en-US" dirty="0" err="1"/>
              <a:t>kukcima</a:t>
            </a:r>
            <a:r>
              <a:rPr lang="en-US" dirty="0"/>
              <a:t>, </a:t>
            </a:r>
            <a:r>
              <a:rPr lang="en-US" dirty="0" err="1"/>
              <a:t>skakavcima</a:t>
            </a:r>
            <a:r>
              <a:rPr lang="en-US" dirty="0"/>
              <a:t>, </a:t>
            </a:r>
            <a:r>
              <a:rPr lang="en-US" dirty="0" err="1"/>
              <a:t>larvama</a:t>
            </a:r>
            <a:r>
              <a:rPr lang="en-US" dirty="0"/>
              <a:t>, </a:t>
            </a:r>
            <a:r>
              <a:rPr lang="en-US" dirty="0" err="1"/>
              <a:t>puževima</a:t>
            </a:r>
            <a:r>
              <a:rPr lang="en-US" dirty="0"/>
              <a:t>, </a:t>
            </a:r>
            <a:r>
              <a:rPr lang="en-US" dirty="0" err="1"/>
              <a:t>kišnim</a:t>
            </a:r>
            <a:r>
              <a:rPr lang="en-US" dirty="0"/>
              <a:t> </a:t>
            </a:r>
            <a:r>
              <a:rPr lang="en-US" dirty="0" err="1"/>
              <a:t>glistama</a:t>
            </a:r>
            <a:r>
              <a:rPr lang="en-US" dirty="0"/>
              <a:t>).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jedu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male </a:t>
            </a:r>
            <a:r>
              <a:rPr lang="en-US" dirty="0" err="1"/>
              <a:t>kralješnjake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gušteri</a:t>
            </a:r>
            <a:r>
              <a:rPr lang="en-US" dirty="0"/>
              <a:t>, </a:t>
            </a:r>
            <a:r>
              <a:rPr lang="en-US" dirty="0" err="1"/>
              <a:t>žabe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miševi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tinamuovke</a:t>
            </a:r>
            <a:r>
              <a:rPr lang="en-US" dirty="0"/>
              <a:t> </a:t>
            </a:r>
            <a:r>
              <a:rPr lang="en-US" dirty="0" err="1"/>
              <a:t>vrijedi</a:t>
            </a:r>
            <a:r>
              <a:rPr lang="en-US" dirty="0"/>
              <a:t> </a:t>
            </a:r>
            <a:r>
              <a:rPr lang="en-US" dirty="0" err="1"/>
              <a:t>pravilo</a:t>
            </a:r>
            <a:r>
              <a:rPr lang="en-US" dirty="0"/>
              <a:t>,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pretežno</a:t>
            </a:r>
            <a:r>
              <a:rPr lang="en-US" dirty="0"/>
              <a:t> </a:t>
            </a:r>
            <a:r>
              <a:rPr lang="en-US" dirty="0" err="1"/>
              <a:t>biljožderi</a:t>
            </a:r>
            <a:r>
              <a:rPr lang="en-US" dirty="0"/>
              <a:t>, a </a:t>
            </a:r>
            <a:r>
              <a:rPr lang="en-US" dirty="0" err="1"/>
              <a:t>životinjska</a:t>
            </a:r>
            <a:r>
              <a:rPr lang="en-US" dirty="0"/>
              <a:t> </a:t>
            </a:r>
            <a:r>
              <a:rPr lang="en-US" dirty="0" err="1"/>
              <a:t>hrana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prehrane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6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   </a:t>
            </a:r>
            <a:r>
              <a:rPr lang="en-US" dirty="0" smtClean="0"/>
              <a:t>RA</a:t>
            </a:r>
            <a:r>
              <a:rPr lang="sr-Latn-RS" dirty="0" smtClean="0"/>
              <a:t>ZMNOŽAVANJE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razmnožavanja</a:t>
            </a:r>
            <a:r>
              <a:rPr lang="en-US" dirty="0"/>
              <a:t> </a:t>
            </a:r>
            <a:r>
              <a:rPr lang="en-US" dirty="0" err="1"/>
              <a:t>tinamuovke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sličnost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rođacima</a:t>
            </a:r>
            <a:r>
              <a:rPr lang="en-US" dirty="0"/>
              <a:t> </a:t>
            </a:r>
            <a:r>
              <a:rPr lang="en-US" dirty="0" err="1"/>
              <a:t>nanduima</a:t>
            </a:r>
            <a:r>
              <a:rPr lang="en-US" dirty="0"/>
              <a:t>.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mnogobrojnim</a:t>
            </a:r>
            <a:r>
              <a:rPr lang="en-US" dirty="0"/>
              <a:t> </a:t>
            </a:r>
            <a:r>
              <a:rPr lang="en-US" dirty="0" err="1"/>
              <a:t>vrstama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u </a:t>
            </a:r>
            <a:r>
              <a:rPr lang="en-US" dirty="0" err="1"/>
              <a:t>detaljima</a:t>
            </a:r>
            <a:r>
              <a:rPr lang="en-US" dirty="0"/>
              <a:t> </a:t>
            </a:r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.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ovdje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vrijedi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većinu</a:t>
            </a:r>
            <a:r>
              <a:rPr lang="en-US" dirty="0"/>
              <a:t>, no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jedinstven</a:t>
            </a:r>
            <a:r>
              <a:rPr lang="en-US" dirty="0"/>
              <a:t> u </a:t>
            </a:r>
            <a:r>
              <a:rPr lang="en-US" dirty="0" err="1"/>
              <a:t>svakoj</a:t>
            </a:r>
            <a:r>
              <a:rPr lang="en-US" dirty="0"/>
              <a:t> </a:t>
            </a:r>
            <a:r>
              <a:rPr lang="en-US" dirty="0" err="1"/>
              <a:t>pojedinosti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Tinamuovke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teritorijalne</a:t>
            </a:r>
            <a:r>
              <a:rPr lang="en-US" dirty="0"/>
              <a:t> </a:t>
            </a:r>
            <a:r>
              <a:rPr lang="en-US" dirty="0" err="1"/>
              <a:t>životinje</a:t>
            </a:r>
            <a:r>
              <a:rPr lang="en-US" dirty="0"/>
              <a:t>. U </a:t>
            </a:r>
            <a:r>
              <a:rPr lang="en-US" dirty="0" err="1"/>
              <a:t>razdoblju</a:t>
            </a:r>
            <a:r>
              <a:rPr lang="en-US" dirty="0"/>
              <a:t> </a:t>
            </a:r>
            <a:r>
              <a:rPr lang="en-US" dirty="0" err="1"/>
              <a:t>parenja</a:t>
            </a:r>
            <a:r>
              <a:rPr lang="en-US" dirty="0"/>
              <a:t> </a:t>
            </a:r>
            <a:r>
              <a:rPr lang="en-US" dirty="0" err="1"/>
              <a:t>mužjaci</a:t>
            </a:r>
            <a:r>
              <a:rPr lang="en-US" dirty="0"/>
              <a:t> </a:t>
            </a:r>
            <a:r>
              <a:rPr lang="en-US" dirty="0" err="1"/>
              <a:t>zaposjedaju</a:t>
            </a:r>
            <a:r>
              <a:rPr lang="en-US" dirty="0"/>
              <a:t> </a:t>
            </a:r>
            <a:r>
              <a:rPr lang="en-US" dirty="0" err="1"/>
              <a:t>određen</a:t>
            </a:r>
            <a:r>
              <a:rPr lang="en-US" dirty="0"/>
              <a:t> </a:t>
            </a:r>
            <a:r>
              <a:rPr lang="en-US" dirty="0" err="1"/>
              <a:t>teritorij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omeđuju</a:t>
            </a:r>
            <a:r>
              <a:rPr lang="en-US" dirty="0"/>
              <a:t> </a:t>
            </a:r>
            <a:r>
              <a:rPr lang="en-US" dirty="0" err="1"/>
              <a:t>glasnim</a:t>
            </a:r>
            <a:r>
              <a:rPr lang="en-US" dirty="0"/>
              <a:t> </a:t>
            </a:r>
            <a:r>
              <a:rPr lang="en-US" dirty="0" err="1"/>
              <a:t>glasanjem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područje</a:t>
            </a:r>
            <a:r>
              <a:rPr lang="en-US" dirty="0"/>
              <a:t> </a:t>
            </a:r>
            <a:r>
              <a:rPr lang="en-US" dirty="0" err="1"/>
              <a:t>zađe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mužjak</a:t>
            </a:r>
            <a:r>
              <a:rPr lang="en-US" dirty="0"/>
              <a:t>,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borbe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se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krila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noge</a:t>
            </a:r>
            <a:r>
              <a:rPr lang="en-US" dirty="0"/>
              <a:t>. </a:t>
            </a:r>
            <a:r>
              <a:rPr lang="en-US" dirty="0" err="1"/>
              <a:t>Glasanjem</a:t>
            </a:r>
            <a:r>
              <a:rPr lang="en-US" dirty="0"/>
              <a:t> </a:t>
            </a:r>
            <a:r>
              <a:rPr lang="en-US" dirty="0" err="1"/>
              <a:t>dozivaju</a:t>
            </a:r>
            <a:r>
              <a:rPr lang="en-US" dirty="0"/>
              <a:t> </a:t>
            </a:r>
            <a:r>
              <a:rPr lang="en-US" dirty="0" err="1"/>
              <a:t>ženke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teritorij</a:t>
            </a:r>
            <a:r>
              <a:rPr lang="en-US" dirty="0"/>
              <a:t>. </a:t>
            </a:r>
            <a:r>
              <a:rPr lang="en-US" dirty="0" err="1"/>
              <a:t>Mužjaci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poligamni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pare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ženkama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zađu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područje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Gnijezde</a:t>
            </a:r>
            <a:r>
              <a:rPr lang="en-US" dirty="0"/>
              <a:t> se u </a:t>
            </a:r>
            <a:r>
              <a:rPr lang="en-US" dirty="0" err="1"/>
              <a:t>pravilu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tlu</a:t>
            </a:r>
            <a:r>
              <a:rPr lang="en-US" dirty="0"/>
              <a:t>.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grade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gnijezdo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polaže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golu</a:t>
            </a:r>
            <a:r>
              <a:rPr lang="en-US" dirty="0"/>
              <a:t> </a:t>
            </a:r>
            <a:r>
              <a:rPr lang="en-US" dirty="0" err="1"/>
              <a:t>zemlju</a:t>
            </a:r>
            <a:r>
              <a:rPr lang="en-US" dirty="0"/>
              <a:t>.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grade </a:t>
            </a:r>
            <a:r>
              <a:rPr lang="en-US" dirty="0" err="1"/>
              <a:t>gnijezdo</a:t>
            </a:r>
            <a:r>
              <a:rPr lang="en-US" dirty="0"/>
              <a:t>,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od </a:t>
            </a:r>
            <a:r>
              <a:rPr lang="en-US" dirty="0" err="1"/>
              <a:t>trave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kružnog</a:t>
            </a:r>
            <a:r>
              <a:rPr lang="en-US" dirty="0"/>
              <a:t> je </a:t>
            </a:r>
            <a:r>
              <a:rPr lang="en-US" dirty="0" err="1"/>
              <a:t>oblika</a:t>
            </a:r>
            <a:r>
              <a:rPr lang="en-US" dirty="0"/>
              <a:t>. </a:t>
            </a:r>
            <a:r>
              <a:rPr lang="en-US" dirty="0" err="1"/>
              <a:t>Jaja</a:t>
            </a:r>
            <a:r>
              <a:rPr lang="en-US" dirty="0"/>
              <a:t> se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polažu</a:t>
            </a:r>
            <a:r>
              <a:rPr lang="en-US" dirty="0"/>
              <a:t> u </a:t>
            </a:r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grmlja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žbuna</a:t>
            </a:r>
            <a:r>
              <a:rPr lang="en-US" dirty="0"/>
              <a:t> </a:t>
            </a:r>
            <a:r>
              <a:rPr lang="en-US" dirty="0" err="1"/>
              <a:t>trave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vidljiva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daljine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privlačnih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, a </a:t>
            </a:r>
            <a:r>
              <a:rPr lang="en-US" dirty="0" err="1"/>
              <a:t>ljuska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porculanski</a:t>
            </a:r>
            <a:r>
              <a:rPr lang="en-US" dirty="0"/>
              <a:t> </a:t>
            </a:r>
            <a:r>
              <a:rPr lang="en-US" dirty="0" err="1"/>
              <a:t>sjaj</a:t>
            </a:r>
            <a:r>
              <a:rPr lang="en-US" dirty="0"/>
              <a:t>. </a:t>
            </a:r>
            <a:r>
              <a:rPr lang="en-US" dirty="0" err="1"/>
              <a:t>Pojavljuju</a:t>
            </a:r>
            <a:r>
              <a:rPr lang="en-US" dirty="0"/>
              <a:t> se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: </a:t>
            </a:r>
            <a:r>
              <a:rPr lang="en-US" dirty="0" err="1"/>
              <a:t>siva</a:t>
            </a:r>
            <a:r>
              <a:rPr lang="en-US" dirty="0"/>
              <a:t>, </a:t>
            </a:r>
            <a:r>
              <a:rPr lang="en-US" dirty="0" err="1"/>
              <a:t>plava</a:t>
            </a:r>
            <a:r>
              <a:rPr lang="en-US" dirty="0"/>
              <a:t>, </a:t>
            </a:r>
            <a:r>
              <a:rPr lang="en-US" dirty="0" err="1"/>
              <a:t>tirkizna</a:t>
            </a:r>
            <a:r>
              <a:rPr lang="en-US" dirty="0"/>
              <a:t>, </a:t>
            </a:r>
            <a:r>
              <a:rPr lang="en-US" dirty="0" err="1"/>
              <a:t>purpurna</a:t>
            </a:r>
            <a:r>
              <a:rPr lang="en-US" dirty="0"/>
              <a:t>, </a:t>
            </a:r>
            <a:r>
              <a:rPr lang="en-US" dirty="0" err="1"/>
              <a:t>ljubičasta</a:t>
            </a:r>
            <a:r>
              <a:rPr lang="en-US" dirty="0"/>
              <a:t>, </a:t>
            </a:r>
            <a:r>
              <a:rPr lang="en-US" dirty="0" err="1"/>
              <a:t>zelena</a:t>
            </a:r>
            <a:r>
              <a:rPr lang="en-US" dirty="0"/>
              <a:t>, </a:t>
            </a:r>
            <a:r>
              <a:rPr lang="en-US" dirty="0" err="1"/>
              <a:t>smeđa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žuta</a:t>
            </a:r>
            <a:r>
              <a:rPr lang="en-US" dirty="0"/>
              <a:t>.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jednobojna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troprste</a:t>
            </a:r>
            <a:r>
              <a:rPr lang="en-US" dirty="0"/>
              <a:t> </a:t>
            </a:r>
            <a:r>
              <a:rPr lang="en-US" dirty="0" err="1"/>
              <a:t>tinamuovke</a:t>
            </a:r>
            <a:r>
              <a:rPr lang="en-US" dirty="0"/>
              <a:t> (</a:t>
            </a:r>
            <a:r>
              <a:rPr lang="en-US" dirty="0" err="1"/>
              <a:t>Tinamotis</a:t>
            </a:r>
            <a:r>
              <a:rPr lang="en-US" dirty="0"/>
              <a:t>) </a:t>
            </a:r>
            <a:r>
              <a:rPr lang="en-US" dirty="0" err="1"/>
              <a:t>sitno</a:t>
            </a:r>
            <a:r>
              <a:rPr lang="en-US" dirty="0"/>
              <a:t> </a:t>
            </a:r>
            <a:r>
              <a:rPr lang="en-US" dirty="0" err="1"/>
              <a:t>pjegava</a:t>
            </a:r>
            <a:r>
              <a:rPr lang="en-US" dirty="0"/>
              <a:t>.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objašnjena</a:t>
            </a:r>
            <a:r>
              <a:rPr lang="en-US" dirty="0"/>
              <a:t> </a:t>
            </a:r>
            <a:r>
              <a:rPr lang="en-US" dirty="0" err="1"/>
              <a:t>korist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izraženih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suprotno,čini</a:t>
            </a:r>
            <a:r>
              <a:rPr lang="en-US" dirty="0"/>
              <a:t> se da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upadljiva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privlače</a:t>
            </a:r>
            <a:r>
              <a:rPr lang="en-US" dirty="0"/>
              <a:t> </a:t>
            </a:r>
            <a:r>
              <a:rPr lang="en-US" dirty="0" err="1"/>
              <a:t>grabežljivce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leži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jajima</a:t>
            </a:r>
            <a:r>
              <a:rPr lang="en-US" dirty="0"/>
              <a:t>,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gube</a:t>
            </a:r>
            <a:r>
              <a:rPr lang="en-US" dirty="0"/>
              <a:t> </a:t>
            </a:r>
            <a:r>
              <a:rPr lang="en-US" dirty="0" err="1"/>
              <a:t>sjaj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neposredno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valjenja</a:t>
            </a:r>
            <a:r>
              <a:rPr lang="en-US" dirty="0"/>
              <a:t> </a:t>
            </a:r>
            <a:r>
              <a:rPr lang="en-US" dirty="0" err="1"/>
              <a:t>ptiča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sjajna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89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polaganja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, </a:t>
            </a:r>
            <a:r>
              <a:rPr lang="en-US" dirty="0" err="1"/>
              <a:t>ženka</a:t>
            </a:r>
            <a:r>
              <a:rPr lang="en-US" dirty="0"/>
              <a:t> </a:t>
            </a:r>
            <a:r>
              <a:rPr lang="en-US" dirty="0" err="1"/>
              <a:t>napušta</a:t>
            </a:r>
            <a:r>
              <a:rPr lang="en-US" dirty="0"/>
              <a:t> </a:t>
            </a:r>
            <a:r>
              <a:rPr lang="en-US" dirty="0" err="1"/>
              <a:t>teritorij</a:t>
            </a:r>
            <a:r>
              <a:rPr lang="en-US" dirty="0"/>
              <a:t> </a:t>
            </a:r>
            <a:r>
              <a:rPr lang="en-US" dirty="0" err="1"/>
              <a:t>mužjaka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mužjaka</a:t>
            </a:r>
            <a:r>
              <a:rPr lang="en-US" dirty="0"/>
              <a:t> </a:t>
            </a:r>
            <a:r>
              <a:rPr lang="en-US" dirty="0" err="1"/>
              <a:t>spremnog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parenje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ženke</a:t>
            </a:r>
            <a:r>
              <a:rPr lang="en-US" dirty="0"/>
              <a:t> </a:t>
            </a:r>
            <a:r>
              <a:rPr lang="en-US" dirty="0" err="1"/>
              <a:t>legu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 u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gnijezdo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gnijezdu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</a:t>
            </a:r>
            <a:r>
              <a:rPr lang="en-US" dirty="0" err="1"/>
              <a:t>šesnaest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.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ležanja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jajima</a:t>
            </a:r>
            <a:r>
              <a:rPr lang="en-US" dirty="0"/>
              <a:t> je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kratko</a:t>
            </a:r>
            <a:r>
              <a:rPr lang="en-US" dirty="0"/>
              <a:t>,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šesnaest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dvadeset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. Na </a:t>
            </a:r>
            <a:r>
              <a:rPr lang="en-US" dirty="0" err="1"/>
              <a:t>jajima</a:t>
            </a:r>
            <a:r>
              <a:rPr lang="en-US" dirty="0"/>
              <a:t> </a:t>
            </a:r>
            <a:r>
              <a:rPr lang="en-US" dirty="0" err="1"/>
              <a:t>leži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mužjak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to se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uopće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uopće</a:t>
            </a:r>
            <a:r>
              <a:rPr lang="en-US" dirty="0"/>
              <a:t> ne </a:t>
            </a:r>
            <a:r>
              <a:rPr lang="en-US" dirty="0" err="1"/>
              <a:t>glasa</a:t>
            </a:r>
            <a:r>
              <a:rPr lang="en-US" dirty="0"/>
              <a:t>.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napustiti</a:t>
            </a:r>
            <a:r>
              <a:rPr lang="en-US" dirty="0"/>
              <a:t> </a:t>
            </a:r>
            <a:r>
              <a:rPr lang="en-US" dirty="0" err="1"/>
              <a:t>gnijezdo</a:t>
            </a:r>
            <a:r>
              <a:rPr lang="en-US" dirty="0"/>
              <a:t> da </a:t>
            </a:r>
            <a:r>
              <a:rPr lang="en-US" dirty="0" err="1"/>
              <a:t>potraži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,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pokriva</a:t>
            </a:r>
            <a:r>
              <a:rPr lang="en-US" dirty="0"/>
              <a:t> </a:t>
            </a:r>
            <a:r>
              <a:rPr lang="en-US" dirty="0" err="1"/>
              <a:t>lišćem</a:t>
            </a:r>
            <a:r>
              <a:rPr lang="en-US" dirty="0"/>
              <a:t>.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leži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jajima</a:t>
            </a:r>
            <a:r>
              <a:rPr lang="en-US" dirty="0"/>
              <a:t>, </a:t>
            </a:r>
            <a:r>
              <a:rPr lang="en-US" dirty="0" err="1"/>
              <a:t>potpuno</a:t>
            </a:r>
            <a:r>
              <a:rPr lang="en-US" dirty="0"/>
              <a:t> je </a:t>
            </a:r>
            <a:r>
              <a:rPr lang="en-US" dirty="0" err="1"/>
              <a:t>nepokretan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miče</a:t>
            </a:r>
            <a:r>
              <a:rPr lang="en-US" dirty="0"/>
              <a:t> se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potencijalni</a:t>
            </a:r>
            <a:r>
              <a:rPr lang="en-US" dirty="0"/>
              <a:t> </a:t>
            </a:r>
            <a:r>
              <a:rPr lang="en-US" dirty="0" err="1"/>
              <a:t>grabežljivac</a:t>
            </a:r>
            <a:r>
              <a:rPr lang="en-US" dirty="0"/>
              <a:t> </a:t>
            </a:r>
            <a:r>
              <a:rPr lang="en-US" dirty="0" err="1"/>
              <a:t>dodirne</a:t>
            </a:r>
            <a:r>
              <a:rPr lang="en-US" dirty="0"/>
              <a:t>.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se </a:t>
            </a:r>
            <a:r>
              <a:rPr lang="en-US" dirty="0" err="1"/>
              <a:t>pretvara</a:t>
            </a:r>
            <a:r>
              <a:rPr lang="en-US" dirty="0"/>
              <a:t> da je </a:t>
            </a:r>
            <a:r>
              <a:rPr lang="en-US" dirty="0" err="1"/>
              <a:t>ranjen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odmamio</a:t>
            </a:r>
            <a:r>
              <a:rPr lang="en-US" dirty="0"/>
              <a:t> </a:t>
            </a:r>
            <a:r>
              <a:rPr lang="en-US" dirty="0" err="1"/>
              <a:t>grabežljivca</a:t>
            </a:r>
            <a:r>
              <a:rPr lang="en-US" dirty="0"/>
              <a:t> od </a:t>
            </a:r>
            <a:r>
              <a:rPr lang="en-US" dirty="0" err="1"/>
              <a:t>gnijezda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valjenja</a:t>
            </a:r>
            <a:r>
              <a:rPr lang="en-US" dirty="0"/>
              <a:t> </a:t>
            </a:r>
            <a:r>
              <a:rPr lang="en-US" dirty="0" err="1"/>
              <a:t>mladunci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pokriveni</a:t>
            </a:r>
            <a:r>
              <a:rPr lang="en-US" dirty="0"/>
              <a:t> </a:t>
            </a:r>
            <a:r>
              <a:rPr lang="en-US" dirty="0" err="1"/>
              <a:t>svijetlim</a:t>
            </a:r>
            <a:r>
              <a:rPr lang="en-US" dirty="0"/>
              <a:t> </a:t>
            </a:r>
            <a:r>
              <a:rPr lang="en-US" dirty="0" err="1"/>
              <a:t>paperjem</a:t>
            </a:r>
            <a:r>
              <a:rPr lang="en-US" dirty="0"/>
              <a:t> s </a:t>
            </a:r>
            <a:r>
              <a:rPr lang="en-US" dirty="0" err="1"/>
              <a:t>tamnim</a:t>
            </a:r>
            <a:r>
              <a:rPr lang="en-US" dirty="0"/>
              <a:t> </a:t>
            </a:r>
            <a:r>
              <a:rPr lang="en-US" dirty="0" err="1"/>
              <a:t>pjegama</a:t>
            </a:r>
            <a:r>
              <a:rPr lang="en-US" dirty="0"/>
              <a:t>.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par sati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samostalno</a:t>
            </a:r>
            <a:r>
              <a:rPr lang="en-US" dirty="0"/>
              <a:t> </a:t>
            </a:r>
            <a:r>
              <a:rPr lang="en-US" dirty="0" err="1"/>
              <a:t>hodati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tražiti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. U </a:t>
            </a:r>
            <a:r>
              <a:rPr lang="en-US" dirty="0" err="1"/>
              <a:t>prvim</a:t>
            </a:r>
            <a:r>
              <a:rPr lang="en-US" dirty="0"/>
              <a:t> </a:t>
            </a:r>
            <a:r>
              <a:rPr lang="en-US" dirty="0" err="1"/>
              <a:t>tjednima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 se </a:t>
            </a:r>
            <a:r>
              <a:rPr lang="en-US" dirty="0" err="1"/>
              <a:t>pretežno</a:t>
            </a:r>
            <a:r>
              <a:rPr lang="en-US" dirty="0"/>
              <a:t> </a:t>
            </a:r>
            <a:r>
              <a:rPr lang="en-US" dirty="0" err="1"/>
              <a:t>insektima</a:t>
            </a:r>
            <a:r>
              <a:rPr lang="en-US" dirty="0"/>
              <a:t>. </a:t>
            </a:r>
            <a:r>
              <a:rPr lang="en-US" dirty="0" err="1"/>
              <a:t>Otac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mladuncima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da </a:t>
            </a:r>
            <a:r>
              <a:rPr lang="en-US" dirty="0" err="1"/>
              <a:t>uzme</a:t>
            </a:r>
            <a:r>
              <a:rPr lang="en-US" dirty="0"/>
              <a:t> </a:t>
            </a:r>
            <a:r>
              <a:rPr lang="en-US" dirty="0" err="1"/>
              <a:t>insekta</a:t>
            </a:r>
            <a:r>
              <a:rPr lang="en-US" dirty="0"/>
              <a:t> u </a:t>
            </a:r>
            <a:r>
              <a:rPr lang="en-US" dirty="0" err="1"/>
              <a:t>kljun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položi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. </a:t>
            </a:r>
            <a:r>
              <a:rPr lang="en-US" dirty="0" err="1"/>
              <a:t>Mladunci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prepušteni</a:t>
            </a:r>
            <a:r>
              <a:rPr lang="en-US" dirty="0"/>
              <a:t> </a:t>
            </a:r>
            <a:r>
              <a:rPr lang="en-US" dirty="0" err="1"/>
              <a:t>grabežljivcima</a:t>
            </a:r>
            <a:r>
              <a:rPr lang="en-US" dirty="0"/>
              <a:t>. </a:t>
            </a:r>
            <a:r>
              <a:rPr lang="en-US" dirty="0" err="1"/>
              <a:t>Istina</a:t>
            </a:r>
            <a:r>
              <a:rPr lang="en-US" dirty="0"/>
              <a:t>,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 </a:t>
            </a:r>
            <a:r>
              <a:rPr lang="en-US" dirty="0" err="1"/>
              <a:t>skrivaju</a:t>
            </a:r>
            <a:r>
              <a:rPr lang="en-US" dirty="0"/>
              <a:t> se u </a:t>
            </a:r>
            <a:r>
              <a:rPr lang="en-US" dirty="0" err="1"/>
              <a:t>očevo</a:t>
            </a:r>
            <a:r>
              <a:rPr lang="en-US" dirty="0"/>
              <a:t> </a:t>
            </a:r>
            <a:r>
              <a:rPr lang="en-US" dirty="0" err="1"/>
              <a:t>perje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uprkos</a:t>
            </a:r>
            <a:r>
              <a:rPr lang="en-US" dirty="0"/>
              <a:t> tome </a:t>
            </a:r>
            <a:r>
              <a:rPr lang="en-US" dirty="0" err="1"/>
              <a:t>smrtnost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suprotstavili</a:t>
            </a:r>
            <a:r>
              <a:rPr lang="en-US" dirty="0"/>
              <a:t>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, </a:t>
            </a:r>
            <a:r>
              <a:rPr lang="en-US" dirty="0" err="1"/>
              <a:t>tinamuovke</a:t>
            </a:r>
            <a:r>
              <a:rPr lang="en-US" dirty="0"/>
              <a:t> </a:t>
            </a:r>
            <a:r>
              <a:rPr lang="en-US" dirty="0" err="1"/>
              <a:t>rastu</a:t>
            </a:r>
            <a:r>
              <a:rPr lang="en-US" dirty="0"/>
              <a:t> </a:t>
            </a:r>
            <a:r>
              <a:rPr lang="en-US" dirty="0" err="1"/>
              <a:t>iznimno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- </a:t>
            </a:r>
            <a:r>
              <a:rPr lang="en-US" dirty="0" err="1"/>
              <a:t>punu</a:t>
            </a:r>
            <a:r>
              <a:rPr lang="en-US" dirty="0"/>
              <a:t> </a:t>
            </a:r>
            <a:r>
              <a:rPr lang="en-US" dirty="0" err="1"/>
              <a:t>veličinu</a:t>
            </a:r>
            <a:r>
              <a:rPr lang="en-US" dirty="0"/>
              <a:t> </a:t>
            </a:r>
            <a:r>
              <a:rPr lang="en-US" dirty="0" err="1"/>
              <a:t>dosižu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u </a:t>
            </a:r>
            <a:r>
              <a:rPr lang="en-US" dirty="0" err="1"/>
              <a:t>roku</a:t>
            </a:r>
            <a:r>
              <a:rPr lang="en-US" dirty="0"/>
              <a:t> od </a:t>
            </a:r>
            <a:r>
              <a:rPr lang="en-US" dirty="0" err="1"/>
              <a:t>dvadeset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. </a:t>
            </a:r>
            <a:r>
              <a:rPr lang="en-US" dirty="0" err="1"/>
              <a:t>Prepeličasta</a:t>
            </a:r>
            <a:r>
              <a:rPr lang="en-US" dirty="0"/>
              <a:t> </a:t>
            </a:r>
            <a:r>
              <a:rPr lang="en-US" dirty="0" err="1"/>
              <a:t>tinamuovka</a:t>
            </a:r>
            <a:r>
              <a:rPr lang="en-US" dirty="0"/>
              <a:t> (</a:t>
            </a:r>
            <a:r>
              <a:rPr lang="en-US" dirty="0" err="1"/>
              <a:t>Nothura</a:t>
            </a:r>
            <a:r>
              <a:rPr lang="en-US" dirty="0"/>
              <a:t>) </a:t>
            </a:r>
            <a:r>
              <a:rPr lang="en-US" dirty="0" err="1"/>
              <a:t>dosiže</a:t>
            </a:r>
            <a:r>
              <a:rPr lang="en-US" dirty="0"/>
              <a:t> </a:t>
            </a:r>
            <a:r>
              <a:rPr lang="en-US" dirty="0" err="1"/>
              <a:t>spolnu</a:t>
            </a:r>
            <a:r>
              <a:rPr lang="en-US" dirty="0"/>
              <a:t> </a:t>
            </a:r>
            <a:r>
              <a:rPr lang="en-US" dirty="0" err="1"/>
              <a:t>zrelost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57 </a:t>
            </a:r>
            <a:r>
              <a:rPr lang="en-US" dirty="0" err="1"/>
              <a:t>dana</a:t>
            </a:r>
            <a:r>
              <a:rPr lang="en-US" dirty="0"/>
              <a:t>, no to je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teoretski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nikad</a:t>
            </a:r>
            <a:r>
              <a:rPr lang="en-US" dirty="0"/>
              <a:t> ne pare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starosti</a:t>
            </a:r>
            <a:r>
              <a:rPr lang="en-US" dirty="0"/>
              <a:t> od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dvadeset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izvale</a:t>
            </a:r>
            <a:r>
              <a:rPr lang="en-US" dirty="0"/>
              <a:t>, </a:t>
            </a:r>
            <a:r>
              <a:rPr lang="en-US" dirty="0" err="1"/>
              <a:t>mladunci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samostalni</a:t>
            </a:r>
            <a:r>
              <a:rPr lang="en-US" dirty="0"/>
              <a:t> da </a:t>
            </a:r>
            <a:r>
              <a:rPr lang="en-US" dirty="0" err="1"/>
              <a:t>napuštaju</a:t>
            </a:r>
            <a:r>
              <a:rPr lang="en-US" dirty="0"/>
              <a:t> </a:t>
            </a:r>
            <a:r>
              <a:rPr lang="en-US" dirty="0" err="1"/>
              <a:t>oca</a:t>
            </a:r>
            <a:r>
              <a:rPr lang="en-US" dirty="0"/>
              <a:t>. On </a:t>
            </a:r>
            <a:r>
              <a:rPr lang="en-US" dirty="0" err="1"/>
              <a:t>tada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sezona</a:t>
            </a:r>
            <a:r>
              <a:rPr lang="en-US" dirty="0"/>
              <a:t> </a:t>
            </a:r>
            <a:r>
              <a:rPr lang="en-US" dirty="0" err="1"/>
              <a:t>parenja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traje</a:t>
            </a:r>
            <a:r>
              <a:rPr lang="en-US" dirty="0"/>
              <a:t>,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poziva</a:t>
            </a:r>
            <a:r>
              <a:rPr lang="en-US" dirty="0"/>
              <a:t> </a:t>
            </a:r>
            <a:r>
              <a:rPr lang="en-US" dirty="0" err="1"/>
              <a:t>ženke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bi, </a:t>
            </a:r>
            <a:r>
              <a:rPr lang="en-US" dirty="0" err="1"/>
              <a:t>eventualno</a:t>
            </a:r>
            <a:r>
              <a:rPr lang="en-US" dirty="0"/>
              <a:t>, </a:t>
            </a:r>
            <a:r>
              <a:rPr lang="en-US" dirty="0" err="1"/>
              <a:t>podigao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leglo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472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187" y="2339547"/>
            <a:ext cx="3147412" cy="1342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sz="9600" b="1" dirty="0" smtClean="0"/>
              <a:t>KRAJ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898786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824612" y="2740758"/>
            <a:ext cx="838602" cy="395981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kiviji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43914" y="1754393"/>
            <a:ext cx="2702010" cy="889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907957" y="1787175"/>
            <a:ext cx="1589902" cy="136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67416" y="1771135"/>
            <a:ext cx="16476" cy="166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35826" y="1787175"/>
            <a:ext cx="1252151" cy="136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22540" y="1787175"/>
            <a:ext cx="2162433" cy="111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9"/>
          <p:cNvSpPr>
            <a:spLocks noGrp="1"/>
          </p:cNvSpPr>
          <p:nvPr>
            <p:ph type="ctrTitle"/>
          </p:nvPr>
        </p:nvSpPr>
        <p:spPr>
          <a:xfrm>
            <a:off x="2225874" y="3311610"/>
            <a:ext cx="1126926" cy="378376"/>
          </a:xfrm>
        </p:spPr>
        <p:txBody>
          <a:bodyPr/>
          <a:lstStyle/>
          <a:p>
            <a:r>
              <a:rPr lang="sr-Latn-RS" sz="2000" dirty="0" smtClean="0">
                <a:solidFill>
                  <a:srgbClr val="92D050"/>
                </a:solidFill>
              </a:rPr>
              <a:t>NOJEVI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07675" y="3435178"/>
            <a:ext cx="1168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dirty="0">
                <a:solidFill>
                  <a:srgbClr val="92D050"/>
                </a:solidFill>
              </a:rPr>
              <a:t>NANDUI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26880" y="3311610"/>
            <a:ext cx="1220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dirty="0">
                <a:solidFill>
                  <a:srgbClr val="92D050"/>
                </a:solidFill>
              </a:rPr>
              <a:t>KAZUARI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61756" y="295207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dirty="0">
                <a:solidFill>
                  <a:srgbClr val="92D050"/>
                </a:solidFill>
              </a:rPr>
              <a:t>TINAMUI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4919" y="255489"/>
            <a:ext cx="53527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400" dirty="0"/>
              <a:t>Птице нелетачице</a:t>
            </a:r>
            <a:br>
              <a:rPr lang="sr-Cyrl-RS" sz="4400" dirty="0"/>
            </a:br>
            <a:r>
              <a:rPr lang="sr-Cyrl-RS" sz="4400" dirty="0"/>
              <a:t>      (Тркачице)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10556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609" y="312674"/>
            <a:ext cx="1512203" cy="700579"/>
          </a:xfrm>
        </p:spPr>
        <p:txBody>
          <a:bodyPr/>
          <a:lstStyle/>
          <a:p>
            <a:r>
              <a:rPr lang="sr-Latn-RS" dirty="0" smtClean="0"/>
              <a:t>KIVIJI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550" y="1468032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 err="1" smtClean="0"/>
              <a:t>Kiviji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porodica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istoimeni</a:t>
            </a:r>
            <a:r>
              <a:rPr lang="en-US" dirty="0"/>
              <a:t> </a:t>
            </a:r>
            <a:r>
              <a:rPr lang="en-US" dirty="0" smtClean="0"/>
              <a:t>red,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trkačica</a:t>
            </a:r>
            <a:r>
              <a:rPr lang="en-US" dirty="0"/>
              <a:t>. </a:t>
            </a:r>
            <a:r>
              <a:rPr lang="en-US" dirty="0" err="1"/>
              <a:t>Porodica</a:t>
            </a:r>
            <a:r>
              <a:rPr lang="en-US" dirty="0"/>
              <a:t> je </a:t>
            </a:r>
            <a:r>
              <a:rPr lang="en-US" dirty="0" err="1"/>
              <a:t>negde</a:t>
            </a:r>
            <a:r>
              <a:rPr lang="en-US" dirty="0"/>
              <a:t> </a:t>
            </a:r>
            <a:r>
              <a:rPr lang="en-US" dirty="0" err="1"/>
              <a:t>klasifikovana</a:t>
            </a:r>
            <a:r>
              <a:rPr lang="en-US" dirty="0"/>
              <a:t> u red </a:t>
            </a:r>
            <a:r>
              <a:rPr lang="en-US" dirty="0" err="1"/>
              <a:t>Nojeva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se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klasifikacije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izumrlom</a:t>
            </a:r>
            <a:r>
              <a:rPr lang="en-US" dirty="0"/>
              <a:t> </a:t>
            </a:r>
            <a:r>
              <a:rPr lang="en-US" dirty="0" err="1"/>
              <a:t>redu</a:t>
            </a:r>
            <a:r>
              <a:rPr lang="en-US" dirty="0"/>
              <a:t> </a:t>
            </a:r>
            <a:r>
              <a:rPr lang="en-US" dirty="0" err="1" smtClean="0"/>
              <a:t>Moavki</a:t>
            </a:r>
            <a:r>
              <a:rPr lang="en-US" dirty="0" smtClean="0"/>
              <a:t>. </a:t>
            </a:r>
            <a:r>
              <a:rPr lang="en-US" dirty="0" err="1"/>
              <a:t>Rasprostranjenost</a:t>
            </a:r>
            <a:r>
              <a:rPr lang="en-US" dirty="0"/>
              <a:t> </a:t>
            </a:r>
            <a:r>
              <a:rPr lang="en-US" dirty="0" err="1"/>
              <a:t>Kivija</a:t>
            </a:r>
            <a:r>
              <a:rPr lang="en-US" dirty="0"/>
              <a:t> je </a:t>
            </a:r>
            <a:r>
              <a:rPr lang="en-US" dirty="0" err="1"/>
              <a:t>ograničena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teritoriju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 smtClean="0"/>
              <a:t>Zelanda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 </a:t>
            </a:r>
            <a:r>
              <a:rPr lang="en-US" dirty="0" err="1"/>
              <a:t>Kivija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domaće</a:t>
            </a:r>
            <a:r>
              <a:rPr lang="en-US" dirty="0"/>
              <a:t> </a:t>
            </a:r>
            <a:r>
              <a:rPr lang="en-US" dirty="0" err="1"/>
              <a:t>kokoške</a:t>
            </a:r>
            <a:r>
              <a:rPr lang="en-US" dirty="0"/>
              <a:t>, pa je </a:t>
            </a:r>
            <a:r>
              <a:rPr lang="en-US" dirty="0" err="1"/>
              <a:t>kivi</a:t>
            </a:r>
            <a:r>
              <a:rPr lang="en-US" dirty="0"/>
              <a:t> </a:t>
            </a:r>
            <a:r>
              <a:rPr lang="en-US" dirty="0" err="1"/>
              <a:t>daleko</a:t>
            </a:r>
            <a:r>
              <a:rPr lang="en-US" dirty="0"/>
              <a:t> </a:t>
            </a:r>
            <a:r>
              <a:rPr lang="en-US" dirty="0" err="1"/>
              <a:t>najmanja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trkačica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leži</a:t>
            </a:r>
            <a:r>
              <a:rPr lang="en-US" dirty="0"/>
              <a:t>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jaja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 smtClean="0"/>
              <a:t>veličinu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r>
              <a:rPr lang="en-US" dirty="0"/>
              <a:t>Red </a:t>
            </a:r>
            <a:r>
              <a:rPr lang="en-US" dirty="0" err="1"/>
              <a:t>obuhvata</a:t>
            </a:r>
            <a:r>
              <a:rPr lang="en-US" dirty="0"/>
              <a:t> pet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ugrožene</a:t>
            </a:r>
            <a:r>
              <a:rPr lang="en-US" dirty="0"/>
              <a:t>,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istorijski</a:t>
            </a:r>
            <a:r>
              <a:rPr lang="en-US" dirty="0"/>
              <a:t> </a:t>
            </a:r>
            <a:r>
              <a:rPr lang="en-US" dirty="0" err="1"/>
              <a:t>negativnog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krčenja</a:t>
            </a:r>
            <a:r>
              <a:rPr lang="en-US" dirty="0"/>
              <a:t> </a:t>
            </a:r>
            <a:r>
              <a:rPr lang="en-US" dirty="0" err="1"/>
              <a:t>šuma</a:t>
            </a:r>
            <a:r>
              <a:rPr lang="en-US" dirty="0"/>
              <a:t>.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staništa</a:t>
            </a:r>
            <a:r>
              <a:rPr lang="en-US" dirty="0"/>
              <a:t>,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šuma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Novom</a:t>
            </a:r>
            <a:r>
              <a:rPr lang="en-US" dirty="0"/>
              <a:t> </a:t>
            </a:r>
            <a:r>
              <a:rPr lang="en-US" dirty="0" err="1"/>
              <a:t>Zelandu</a:t>
            </a:r>
            <a:r>
              <a:rPr lang="en-US" dirty="0"/>
              <a:t>,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zaštićena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rezervata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parkova</a:t>
            </a:r>
            <a:r>
              <a:rPr lang="en-US" dirty="0"/>
              <a:t>, pa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najveću</a:t>
            </a:r>
            <a:r>
              <a:rPr lang="en-US" dirty="0"/>
              <a:t> </a:t>
            </a:r>
            <a:r>
              <a:rPr lang="en-US" dirty="0" err="1"/>
              <a:t>pretnju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opstanak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predatorstvo</a:t>
            </a:r>
            <a:r>
              <a:rPr lang="en-US" dirty="0"/>
              <a:t> </a:t>
            </a:r>
            <a:r>
              <a:rPr lang="en-US" dirty="0" err="1"/>
              <a:t>invazivnih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sisara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87" y="0"/>
            <a:ext cx="2158313" cy="3135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1767" cy="14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93908"/>
            <a:ext cx="9404723" cy="1400530"/>
          </a:xfrm>
        </p:spPr>
        <p:txBody>
          <a:bodyPr/>
          <a:lstStyle/>
          <a:p>
            <a:r>
              <a:rPr lang="sr-Latn-RS" dirty="0" smtClean="0"/>
              <a:t>         RASPROSTRANJENOST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Najrasprostranjeniji</a:t>
            </a:r>
            <a:r>
              <a:rPr lang="en-US" dirty="0"/>
              <a:t> je </a:t>
            </a:r>
            <a:r>
              <a:rPr lang="en-US" dirty="0" err="1"/>
              <a:t>braon</a:t>
            </a:r>
            <a:r>
              <a:rPr lang="en-US" dirty="0"/>
              <a:t> </a:t>
            </a:r>
            <a:r>
              <a:rPr lang="en-US" dirty="0" err="1"/>
              <a:t>kivi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živi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Severnom</a:t>
            </a:r>
            <a:r>
              <a:rPr lang="en-US" dirty="0"/>
              <a:t> </a:t>
            </a:r>
            <a:r>
              <a:rPr lang="en-US" dirty="0" err="1"/>
              <a:t>ostrvu</a:t>
            </a:r>
            <a:r>
              <a:rPr lang="en-US" dirty="0"/>
              <a:t>, </a:t>
            </a:r>
            <a:r>
              <a:rPr lang="en-US" dirty="0" err="1"/>
              <a:t>jednom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ostrva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Novi </a:t>
            </a:r>
            <a:r>
              <a:rPr lang="en-US" dirty="0" err="1"/>
              <a:t>Zeland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smatra</a:t>
            </a:r>
            <a:r>
              <a:rPr lang="en-US" dirty="0"/>
              <a:t> se da </a:t>
            </a:r>
            <a:r>
              <a:rPr lang="en-US" dirty="0" err="1"/>
              <a:t>broji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35.000 </a:t>
            </a:r>
            <a:r>
              <a:rPr lang="en-US" dirty="0" err="1"/>
              <a:t>primeraka</a:t>
            </a:r>
            <a:r>
              <a:rPr lang="en-US" dirty="0"/>
              <a:t>. Ova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kokoške</a:t>
            </a:r>
            <a:r>
              <a:rPr lang="en-US" dirty="0"/>
              <a:t>, pored </a:t>
            </a:r>
            <a:r>
              <a:rPr lang="en-US" dirty="0" err="1"/>
              <a:t>života</a:t>
            </a:r>
            <a:r>
              <a:rPr lang="en-US" dirty="0"/>
              <a:t> u </a:t>
            </a:r>
            <a:r>
              <a:rPr lang="en-US" dirty="0" err="1"/>
              <a:t>šumi</a:t>
            </a:r>
            <a:r>
              <a:rPr lang="en-US" dirty="0"/>
              <a:t>, </a:t>
            </a:r>
            <a:r>
              <a:rPr lang="en-US" dirty="0" err="1"/>
              <a:t>prilagodila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boravku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 </a:t>
            </a:r>
            <a:r>
              <a:rPr lang="en-US" dirty="0" err="1"/>
              <a:t>farmi</a:t>
            </a:r>
            <a:r>
              <a:rPr lang="en-US" dirty="0"/>
              <a:t>. </a:t>
            </a:r>
            <a:r>
              <a:rPr lang="en-US" dirty="0" err="1"/>
              <a:t>Gnezda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kopa</a:t>
            </a:r>
            <a:r>
              <a:rPr lang="en-US" dirty="0"/>
              <a:t> </a:t>
            </a:r>
            <a:r>
              <a:rPr lang="en-US" dirty="0" err="1"/>
              <a:t>jame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kamenja</a:t>
            </a:r>
            <a:r>
              <a:rPr lang="en-US" dirty="0"/>
              <a:t>, </a:t>
            </a:r>
            <a:r>
              <a:rPr lang="en-US" dirty="0" err="1"/>
              <a:t>krije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obali</a:t>
            </a:r>
            <a:r>
              <a:rPr lang="en-US" dirty="0"/>
              <a:t> </a:t>
            </a:r>
            <a:r>
              <a:rPr lang="en-US" dirty="0" err="1"/>
              <a:t>potoka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pod </a:t>
            </a:r>
            <a:r>
              <a:rPr lang="en-US" dirty="0" err="1"/>
              <a:t>panjevima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žbunjem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          STANIŠTE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Kiviji</a:t>
            </a:r>
            <a:r>
              <a:rPr lang="en-US" dirty="0"/>
              <a:t> </a:t>
            </a:r>
            <a:r>
              <a:rPr lang="en-US" dirty="0" err="1"/>
              <a:t>žive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u </a:t>
            </a:r>
            <a:r>
              <a:rPr lang="en-US" dirty="0" err="1"/>
              <a:t>vlažnim</a:t>
            </a:r>
            <a:r>
              <a:rPr lang="en-US" dirty="0"/>
              <a:t> </a:t>
            </a:r>
            <a:r>
              <a:rPr lang="en-US" dirty="0" err="1"/>
              <a:t>zimzelenim</a:t>
            </a:r>
            <a:r>
              <a:rPr lang="en-US" dirty="0"/>
              <a:t> </a:t>
            </a:r>
            <a:r>
              <a:rPr lang="en-US" dirty="0" err="1"/>
              <a:t>šumama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najboljem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naći</a:t>
            </a:r>
            <a:r>
              <a:rPr lang="en-US" dirty="0"/>
              <a:t> 4-5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 km2. </a:t>
            </a:r>
            <a:r>
              <a:rPr lang="en-US" dirty="0" err="1"/>
              <a:t>Pretežno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noćne</a:t>
            </a:r>
            <a:r>
              <a:rPr lang="en-US" dirty="0"/>
              <a:t> </a:t>
            </a:r>
            <a:r>
              <a:rPr lang="en-US" dirty="0" err="1"/>
              <a:t>životinje</a:t>
            </a:r>
            <a:r>
              <a:rPr lang="en-US" dirty="0"/>
              <a:t>.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, </a:t>
            </a:r>
            <a:r>
              <a:rPr lang="en-US" dirty="0" err="1"/>
              <a:t>kriju</a:t>
            </a:r>
            <a:r>
              <a:rPr lang="en-US" dirty="0"/>
              <a:t> se u </a:t>
            </a:r>
            <a:r>
              <a:rPr lang="en-US" dirty="0" err="1"/>
              <a:t>iskopanim</a:t>
            </a:r>
            <a:r>
              <a:rPr lang="en-US" dirty="0"/>
              <a:t> </a:t>
            </a:r>
            <a:r>
              <a:rPr lang="en-US" dirty="0" err="1"/>
              <a:t>rupama</a:t>
            </a:r>
            <a:r>
              <a:rPr lang="en-US" dirty="0"/>
              <a:t> u </a:t>
            </a:r>
            <a:r>
              <a:rPr lang="en-US" dirty="0" err="1"/>
              <a:t>šupljinama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korena</a:t>
            </a:r>
            <a:r>
              <a:rPr lang="en-US" dirty="0"/>
              <a:t> </a:t>
            </a:r>
            <a:r>
              <a:rPr lang="en-US" dirty="0" err="1"/>
              <a:t>drveća</a:t>
            </a:r>
            <a:r>
              <a:rPr lang="en-US" dirty="0"/>
              <a:t>.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pegavog</a:t>
            </a:r>
            <a:r>
              <a:rPr lang="en-US" dirty="0"/>
              <a:t> </a:t>
            </a:r>
            <a:r>
              <a:rPr lang="en-US" dirty="0" err="1"/>
              <a:t>kivija</a:t>
            </a:r>
            <a:r>
              <a:rPr lang="en-US" dirty="0"/>
              <a:t>, </a:t>
            </a:r>
            <a:r>
              <a:rPr lang="en-US" dirty="0" err="1"/>
              <a:t>jazbine</a:t>
            </a:r>
            <a:r>
              <a:rPr lang="en-US" dirty="0"/>
              <a:t> </a:t>
            </a:r>
            <a:r>
              <a:rPr lang="en-US" dirty="0" err="1"/>
              <a:t>znaju</a:t>
            </a:r>
            <a:r>
              <a:rPr lang="en-US" dirty="0"/>
              <a:t> da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prave</a:t>
            </a:r>
            <a:r>
              <a:rPr lang="en-US" dirty="0"/>
              <a:t> </a:t>
            </a:r>
            <a:r>
              <a:rPr lang="en-US" dirty="0" err="1"/>
              <a:t>lavirinte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izlaza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jazbina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</a:t>
            </a:r>
            <a:r>
              <a:rPr lang="en-US" dirty="0" err="1"/>
              <a:t>izlazom</a:t>
            </a:r>
            <a:r>
              <a:rPr lang="en-US" dirty="0"/>
              <a:t>. Na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teritorije</a:t>
            </a:r>
            <a:r>
              <a:rPr lang="en-US" dirty="0"/>
              <a:t> </a:t>
            </a:r>
            <a:r>
              <a:rPr lang="en-US" dirty="0" err="1"/>
              <a:t>kivija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50 </a:t>
            </a:r>
            <a:r>
              <a:rPr lang="en-US" dirty="0" err="1"/>
              <a:t>skloništa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menja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dan.</a:t>
            </a:r>
            <a:r>
              <a:rPr lang="en-US" dirty="0"/>
              <a:t> U </a:t>
            </a:r>
            <a:r>
              <a:rPr lang="en-US" dirty="0" err="1"/>
              <a:t>sklonište</a:t>
            </a:r>
            <a:r>
              <a:rPr lang="en-US" dirty="0"/>
              <a:t> se </a:t>
            </a:r>
            <a:r>
              <a:rPr lang="en-US" dirty="0" err="1"/>
              <a:t>useljavaju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nedelja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kopanja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u </a:t>
            </a:r>
            <a:r>
              <a:rPr lang="en-US" dirty="0" err="1"/>
              <a:t>međuvremenu</a:t>
            </a:r>
            <a:r>
              <a:rPr lang="en-US" dirty="0"/>
              <a:t> </a:t>
            </a:r>
            <a:r>
              <a:rPr lang="en-US" dirty="0" err="1"/>
              <a:t>narasla</a:t>
            </a:r>
            <a:r>
              <a:rPr lang="en-US" dirty="0"/>
              <a:t> </a:t>
            </a:r>
            <a:r>
              <a:rPr lang="en-US" dirty="0" err="1"/>
              <a:t>trava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mahovina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skriva</a:t>
            </a:r>
            <a:r>
              <a:rPr lang="en-US" dirty="0"/>
              <a:t> </a:t>
            </a:r>
            <a:r>
              <a:rPr lang="en-US" dirty="0" err="1"/>
              <a:t>ulaz</a:t>
            </a:r>
            <a:r>
              <a:rPr lang="en-US" dirty="0"/>
              <a:t>.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kivi</a:t>
            </a:r>
            <a:r>
              <a:rPr lang="en-US" dirty="0"/>
              <a:t> </a:t>
            </a:r>
            <a:r>
              <a:rPr lang="en-US" dirty="0" err="1"/>
              <a:t>maskira</a:t>
            </a:r>
            <a:r>
              <a:rPr lang="en-US" dirty="0"/>
              <a:t> </a:t>
            </a:r>
            <a:r>
              <a:rPr lang="en-US" dirty="0" err="1"/>
              <a:t>otvora</a:t>
            </a:r>
            <a:r>
              <a:rPr lang="en-US" dirty="0"/>
              <a:t> </a:t>
            </a:r>
            <a:r>
              <a:rPr lang="en-US" dirty="0" err="1"/>
              <a:t>jazbine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ulaz</a:t>
            </a:r>
            <a:r>
              <a:rPr lang="en-US" dirty="0"/>
              <a:t> </a:t>
            </a:r>
            <a:r>
              <a:rPr lang="en-US" dirty="0" err="1"/>
              <a:t>pokriva</a:t>
            </a:r>
            <a:r>
              <a:rPr lang="en-US" dirty="0"/>
              <a:t> </a:t>
            </a:r>
            <a:r>
              <a:rPr lang="en-US" dirty="0" err="1"/>
              <a:t>lišćem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grančicama</a:t>
            </a:r>
            <a:r>
              <a:rPr lang="en-US" dirty="0"/>
              <a:t>.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napuštaju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utočište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opasnosti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Ćutljive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stidljive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,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noću</a:t>
            </a:r>
            <a:r>
              <a:rPr lang="en-US" dirty="0"/>
              <a:t> </a:t>
            </a:r>
            <a:r>
              <a:rPr lang="en-US" dirty="0" err="1"/>
              <a:t>teritorijalne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agresivne</a:t>
            </a:r>
            <a:r>
              <a:rPr lang="en-US" dirty="0"/>
              <a:t>.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/>
              <a:t>jedinke</a:t>
            </a:r>
            <a:r>
              <a:rPr lang="en-US" dirty="0"/>
              <a:t>, a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mužjaci</a:t>
            </a:r>
            <a:r>
              <a:rPr lang="en-US" dirty="0"/>
              <a:t> </a:t>
            </a:r>
            <a:r>
              <a:rPr lang="en-US" dirty="0" err="1"/>
              <a:t>štite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gnezdo</a:t>
            </a:r>
            <a:r>
              <a:rPr lang="en-US" dirty="0"/>
              <a:t> od </a:t>
            </a:r>
            <a:r>
              <a:rPr lang="en-US" dirty="0" err="1"/>
              <a:t>konkurenata</a:t>
            </a:r>
            <a:r>
              <a:rPr lang="en-US" dirty="0"/>
              <a:t>. </a:t>
            </a:r>
            <a:r>
              <a:rPr lang="en-US" dirty="0" err="1"/>
              <a:t>Teritorija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(Apteryx </a:t>
            </a:r>
            <a:r>
              <a:rPr lang="en-US" dirty="0" err="1"/>
              <a:t>rowi</a:t>
            </a:r>
            <a:r>
              <a:rPr lang="en-US" dirty="0"/>
              <a:t>) </a:t>
            </a:r>
            <a:r>
              <a:rPr lang="en-US" dirty="0" err="1"/>
              <a:t>zna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od 2—100 ha. Jake </a:t>
            </a:r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kljun</a:t>
            </a:r>
            <a:r>
              <a:rPr lang="en-US" dirty="0"/>
              <a:t> </a:t>
            </a:r>
            <a:r>
              <a:rPr lang="en-US" dirty="0" err="1"/>
              <a:t>kivija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opasno</a:t>
            </a:r>
            <a:r>
              <a:rPr lang="en-US" dirty="0"/>
              <a:t> </a:t>
            </a:r>
            <a:r>
              <a:rPr lang="en-US" dirty="0" err="1"/>
              <a:t>oružje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borba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smrti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ozbiljni</a:t>
            </a:r>
            <a:r>
              <a:rPr lang="en-US" dirty="0"/>
              <a:t> </a:t>
            </a:r>
            <a:r>
              <a:rPr lang="en-US" dirty="0" err="1"/>
              <a:t>sukobi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kivija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retki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gnezdo</a:t>
            </a:r>
            <a:r>
              <a:rPr lang="en-US" dirty="0"/>
              <a:t> </a:t>
            </a:r>
            <a:r>
              <a:rPr lang="en-US" dirty="0" err="1"/>
              <a:t>promeni</a:t>
            </a:r>
            <a:r>
              <a:rPr lang="en-US" dirty="0"/>
              <a:t> „</a:t>
            </a:r>
            <a:r>
              <a:rPr lang="en-US" dirty="0" err="1"/>
              <a:t>vlasnika</a:t>
            </a:r>
            <a:r>
              <a:rPr lang="en-US" dirty="0"/>
              <a:t>“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prirodne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mužjaka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Zamisao</a:t>
            </a:r>
            <a:r>
              <a:rPr lang="en-US" dirty="0"/>
              <a:t> da je </a:t>
            </a:r>
            <a:r>
              <a:rPr lang="en-US" dirty="0" err="1"/>
              <a:t>kivi</a:t>
            </a:r>
            <a:r>
              <a:rPr lang="en-US" dirty="0"/>
              <a:t> </a:t>
            </a:r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nespretna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je </a:t>
            </a:r>
            <a:r>
              <a:rPr lang="en-US" dirty="0" err="1"/>
              <a:t>pogrešna</a:t>
            </a:r>
            <a:r>
              <a:rPr lang="en-US" dirty="0"/>
              <a:t> - u </a:t>
            </a:r>
            <a:r>
              <a:rPr lang="en-US" dirty="0" err="1"/>
              <a:t>prirodi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pokretni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noći</a:t>
            </a:r>
            <a:r>
              <a:rPr lang="en-US" dirty="0"/>
              <a:t> </a:t>
            </a:r>
            <a:r>
              <a:rPr lang="en-US" dirty="0" err="1"/>
              <a:t>znaju</a:t>
            </a:r>
            <a:r>
              <a:rPr lang="en-US" dirty="0"/>
              <a:t> </a:t>
            </a:r>
            <a:r>
              <a:rPr lang="en-US" dirty="0" err="1"/>
              <a:t>obići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 oblast. </a:t>
            </a:r>
            <a:r>
              <a:rPr lang="en-US" dirty="0" err="1"/>
              <a:t>Granice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teritorije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prusutnost</a:t>
            </a:r>
            <a:r>
              <a:rPr lang="en-US" dirty="0"/>
              <a:t>,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određuju</a:t>
            </a:r>
            <a:r>
              <a:rPr lang="en-US" dirty="0"/>
              <a:t> </a:t>
            </a:r>
            <a:r>
              <a:rPr lang="en-US" dirty="0" err="1"/>
              <a:t>oglašavanjem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noći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se </a:t>
            </a:r>
            <a:r>
              <a:rPr lang="en-US" dirty="0" err="1"/>
              <a:t>čuje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kilometara</a:t>
            </a:r>
            <a:r>
              <a:rPr lang="en-US" dirty="0"/>
              <a:t> </a:t>
            </a:r>
            <a:r>
              <a:rPr lang="en-US" dirty="0" err="1"/>
              <a:t>udaljenosti</a:t>
            </a:r>
            <a:r>
              <a:rPr lang="en-US" dirty="0"/>
              <a:t>. </a:t>
            </a:r>
            <a:r>
              <a:rPr lang="en-US" dirty="0" err="1"/>
              <a:t>Kivi</a:t>
            </a:r>
            <a:r>
              <a:rPr lang="en-US" dirty="0"/>
              <a:t> ide u </a:t>
            </a:r>
            <a:r>
              <a:rPr lang="en-US" dirty="0" err="1"/>
              <a:t>lov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30 </a:t>
            </a:r>
            <a:r>
              <a:rPr lang="en-US" dirty="0" err="1"/>
              <a:t>minuta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zalaska</a:t>
            </a:r>
            <a:r>
              <a:rPr lang="en-US" dirty="0"/>
              <a:t> </a:t>
            </a:r>
            <a:r>
              <a:rPr lang="en-US" dirty="0" err="1"/>
              <a:t>sunca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          ISHRANA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696" y="1550410"/>
            <a:ext cx="8946541" cy="4195481"/>
          </a:xfrm>
        </p:spPr>
        <p:txBody>
          <a:bodyPr/>
          <a:lstStyle/>
          <a:p>
            <a:r>
              <a:rPr lang="en-US" dirty="0" err="1"/>
              <a:t>Kivi</a:t>
            </a:r>
            <a:r>
              <a:rPr lang="en-US" dirty="0"/>
              <a:t> </a:t>
            </a:r>
            <a:r>
              <a:rPr lang="en-US" dirty="0" err="1"/>
              <a:t>pronalazi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njuha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čula</a:t>
            </a:r>
            <a:r>
              <a:rPr lang="en-US" dirty="0"/>
              <a:t> </a:t>
            </a:r>
            <a:r>
              <a:rPr lang="en-US" dirty="0" err="1"/>
              <a:t>dodira</a:t>
            </a:r>
            <a:r>
              <a:rPr lang="en-US" dirty="0"/>
              <a:t>: </a:t>
            </a:r>
            <a:r>
              <a:rPr lang="en-US" dirty="0" err="1"/>
              <a:t>jedina</a:t>
            </a:r>
            <a:r>
              <a:rPr lang="en-US" dirty="0"/>
              <a:t> je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vrhu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dugog</a:t>
            </a:r>
            <a:r>
              <a:rPr lang="en-US" dirty="0"/>
              <a:t> </a:t>
            </a:r>
            <a:r>
              <a:rPr lang="en-US" dirty="0" err="1"/>
              <a:t>kljuna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nozdrve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„</a:t>
            </a:r>
            <a:r>
              <a:rPr lang="en-US" dirty="0" err="1"/>
              <a:t>namiriše</a:t>
            </a:r>
            <a:r>
              <a:rPr lang="en-US" dirty="0"/>
              <a:t>” </a:t>
            </a:r>
            <a:r>
              <a:rPr lang="en-US" dirty="0" err="1"/>
              <a:t>hranu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krije</a:t>
            </a:r>
            <a:r>
              <a:rPr lang="en-US" dirty="0"/>
              <a:t> pod </a:t>
            </a:r>
            <a:r>
              <a:rPr lang="en-US" dirty="0" err="1"/>
              <a:t>zemljom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insekti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crvići</a:t>
            </a:r>
            <a:r>
              <a:rPr lang="en-US" dirty="0"/>
              <a:t>.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pticama</a:t>
            </a:r>
            <a:r>
              <a:rPr lang="en-US" dirty="0"/>
              <a:t>, </a:t>
            </a:r>
            <a:r>
              <a:rPr lang="en-US" dirty="0" err="1"/>
              <a:t>jači</a:t>
            </a:r>
            <a:r>
              <a:rPr lang="en-US" dirty="0"/>
              <a:t> </a:t>
            </a:r>
            <a:r>
              <a:rPr lang="en-US" dirty="0" err="1"/>
              <a:t>osećaj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miris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Kondori</a:t>
            </a:r>
            <a:r>
              <a:rPr lang="en-US" dirty="0"/>
              <a:t>. </a:t>
            </a:r>
            <a:r>
              <a:rPr lang="en-US" dirty="0" err="1"/>
              <a:t>Uz</a:t>
            </a:r>
            <a:r>
              <a:rPr lang="en-US" dirty="0"/>
              <a:t> to,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kljuna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fine </a:t>
            </a:r>
            <a:r>
              <a:rPr lang="en-US" dirty="0" err="1"/>
              <a:t>dlačice</a:t>
            </a:r>
            <a:r>
              <a:rPr lang="en-US" dirty="0"/>
              <a:t>, </a:t>
            </a:r>
            <a:r>
              <a:rPr lang="en-US" dirty="0" err="1"/>
              <a:t>nalik</a:t>
            </a:r>
            <a:r>
              <a:rPr lang="en-US" dirty="0"/>
              <a:t> </a:t>
            </a:r>
            <a:r>
              <a:rPr lang="en-US" dirty="0" err="1"/>
              <a:t>mačjim</a:t>
            </a:r>
            <a:r>
              <a:rPr lang="en-US" dirty="0"/>
              <a:t> </a:t>
            </a:r>
            <a:r>
              <a:rPr lang="en-US" dirty="0" err="1"/>
              <a:t>brkovima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zadrhte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najmanjem</a:t>
            </a:r>
            <a:r>
              <a:rPr lang="en-US" dirty="0"/>
              <a:t> </a:t>
            </a:r>
            <a:r>
              <a:rPr lang="en-US" dirty="0" err="1"/>
              <a:t>dodiru</a:t>
            </a:r>
            <a:r>
              <a:rPr lang="en-US" dirty="0"/>
              <a:t>, </a:t>
            </a:r>
            <a:r>
              <a:rPr lang="en-US" dirty="0" err="1"/>
              <a:t>upozoravajući</a:t>
            </a:r>
            <a:r>
              <a:rPr lang="en-US" dirty="0"/>
              <a:t> </a:t>
            </a:r>
            <a:r>
              <a:rPr lang="en-US" dirty="0" err="1"/>
              <a:t>gladnu</a:t>
            </a:r>
            <a:r>
              <a:rPr lang="en-US" dirty="0"/>
              <a:t> </a:t>
            </a:r>
            <a:r>
              <a:rPr lang="en-US" dirty="0" err="1"/>
              <a:t>pticu</a:t>
            </a:r>
            <a:r>
              <a:rPr lang="en-US" dirty="0"/>
              <a:t> da je </a:t>
            </a:r>
            <a:r>
              <a:rPr lang="en-US" dirty="0" err="1"/>
              <a:t>plen</a:t>
            </a:r>
            <a:r>
              <a:rPr lang="en-US" dirty="0"/>
              <a:t> u </a:t>
            </a:r>
            <a:r>
              <a:rPr lang="en-US" dirty="0" err="1"/>
              <a:t>blizini</a:t>
            </a:r>
            <a:r>
              <a:rPr lang="en-US" dirty="0"/>
              <a:t>. </a:t>
            </a:r>
            <a:r>
              <a:rPr lang="en-US" dirty="0" err="1"/>
              <a:t>Kivi</a:t>
            </a:r>
            <a:r>
              <a:rPr lang="en-US" dirty="0"/>
              <a:t> je </a:t>
            </a:r>
            <a:r>
              <a:rPr lang="en-US" dirty="0" err="1"/>
              <a:t>svaštojed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čijem</a:t>
            </a:r>
            <a:r>
              <a:rPr lang="en-US" dirty="0"/>
              <a:t> se </a:t>
            </a:r>
            <a:r>
              <a:rPr lang="en-US" dirty="0" err="1"/>
              <a:t>jelovniku</a:t>
            </a:r>
            <a:r>
              <a:rPr lang="en-US" dirty="0"/>
              <a:t>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voće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semenke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gliste</a:t>
            </a:r>
            <a:r>
              <a:rPr lang="en-US" dirty="0"/>
              <a:t>, </a:t>
            </a:r>
            <a:r>
              <a:rPr lang="en-US" dirty="0" err="1"/>
              <a:t>ribice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vodozemci</a:t>
            </a:r>
            <a:r>
              <a:rPr lang="en-US" dirty="0"/>
              <a:t>. Da bi </a:t>
            </a:r>
            <a:r>
              <a:rPr lang="en-US" dirty="0" err="1"/>
              <a:t>jeo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skrovišta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izlazi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padne</a:t>
            </a:r>
            <a:r>
              <a:rPr lang="en-US" dirty="0"/>
              <a:t> </a:t>
            </a:r>
            <a:r>
              <a:rPr lang="en-US" dirty="0" err="1"/>
              <a:t>noć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izbegao</a:t>
            </a:r>
            <a:r>
              <a:rPr lang="en-US" dirty="0"/>
              <a:t> </a:t>
            </a:r>
            <a:r>
              <a:rPr lang="en-US" dirty="0" err="1"/>
              <a:t>susrete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grabljivcima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ljudima</a:t>
            </a:r>
            <a:r>
              <a:rPr lang="en-US" dirty="0"/>
              <a:t>. Na </a:t>
            </a:r>
            <a:r>
              <a:rPr lang="en-US" dirty="0" err="1"/>
              <a:t>zaštićenim</a:t>
            </a:r>
            <a:r>
              <a:rPr lang="en-US" dirty="0"/>
              <a:t> </a:t>
            </a:r>
            <a:r>
              <a:rPr lang="en-US" dirty="0" err="1"/>
              <a:t>delovima</a:t>
            </a:r>
            <a:r>
              <a:rPr lang="en-US" dirty="0"/>
              <a:t> </a:t>
            </a:r>
            <a:r>
              <a:rPr lang="en-US" dirty="0" err="1"/>
              <a:t>ostrva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proterani</a:t>
            </a:r>
            <a:r>
              <a:rPr lang="en-US" dirty="0"/>
              <a:t> </a:t>
            </a:r>
            <a:r>
              <a:rPr lang="en-US" dirty="0" err="1"/>
              <a:t>njegovi</a:t>
            </a:r>
            <a:r>
              <a:rPr lang="en-US" dirty="0"/>
              <a:t> </a:t>
            </a:r>
            <a:r>
              <a:rPr lang="en-US" dirty="0" err="1"/>
              <a:t>neprijatelji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psi, </a:t>
            </a:r>
            <a:r>
              <a:rPr lang="en-US" dirty="0" err="1"/>
              <a:t>mačke</a:t>
            </a:r>
            <a:r>
              <a:rPr lang="en-US" dirty="0"/>
              <a:t>, </a:t>
            </a:r>
            <a:r>
              <a:rPr lang="en-US" dirty="0" err="1"/>
              <a:t>svinje</a:t>
            </a:r>
            <a:r>
              <a:rPr lang="en-US" dirty="0"/>
              <a:t>, </a:t>
            </a:r>
            <a:r>
              <a:rPr lang="en-US" dirty="0" err="1"/>
              <a:t>oposumi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lasice</a:t>
            </a:r>
            <a:r>
              <a:rPr lang="en-US" dirty="0"/>
              <a:t>, </a:t>
            </a:r>
            <a:r>
              <a:rPr lang="en-US" dirty="0" err="1"/>
              <a:t>kivi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videti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 smtClean="0"/>
              <a:t>dana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RAZMNOŽAVANJE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pronađu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par,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nerazdvojne</a:t>
            </a:r>
            <a:r>
              <a:rPr lang="en-US" dirty="0"/>
              <a:t> do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naiđe</a:t>
            </a:r>
            <a:r>
              <a:rPr lang="en-US" dirty="0"/>
              <a:t> „</a:t>
            </a:r>
            <a:r>
              <a:rPr lang="en-US" dirty="0" err="1"/>
              <a:t>bolja</a:t>
            </a:r>
            <a:r>
              <a:rPr lang="en-US" dirty="0"/>
              <a:t> </a:t>
            </a:r>
            <a:r>
              <a:rPr lang="en-US" dirty="0" err="1"/>
              <a:t>prilika</a:t>
            </a:r>
            <a:r>
              <a:rPr lang="en-US" dirty="0"/>
              <a:t>”, </a:t>
            </a:r>
            <a:r>
              <a:rPr lang="en-US" dirty="0" err="1"/>
              <a:t>ženka</a:t>
            </a:r>
            <a:r>
              <a:rPr lang="en-US" dirty="0"/>
              <a:t>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promeni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en-US" dirty="0"/>
              <a:t>. U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sezone</a:t>
            </a:r>
            <a:r>
              <a:rPr lang="en-US" dirty="0"/>
              <a:t> </a:t>
            </a:r>
            <a:r>
              <a:rPr lang="en-US" dirty="0" err="1"/>
              <a:t>parenja</a:t>
            </a:r>
            <a:r>
              <a:rPr lang="en-US" dirty="0"/>
              <a:t>, od </a:t>
            </a:r>
            <a:r>
              <a:rPr lang="en-US" dirty="0" err="1"/>
              <a:t>juna</a:t>
            </a:r>
            <a:r>
              <a:rPr lang="en-US" dirty="0"/>
              <a:t> do </a:t>
            </a:r>
            <a:r>
              <a:rPr lang="en-US" dirty="0" err="1"/>
              <a:t>marta</a:t>
            </a:r>
            <a:r>
              <a:rPr lang="en-US" dirty="0"/>
              <a:t>, </a:t>
            </a:r>
            <a:r>
              <a:rPr lang="en-US" dirty="0" err="1"/>
              <a:t>mužjak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ženka</a:t>
            </a:r>
            <a:r>
              <a:rPr lang="en-US" dirty="0"/>
              <a:t> se </a:t>
            </a:r>
            <a:r>
              <a:rPr lang="en-US" dirty="0" err="1"/>
              <a:t>dozivaju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noć</a:t>
            </a:r>
            <a:r>
              <a:rPr lang="en-US" dirty="0"/>
              <a:t>, a u </a:t>
            </a:r>
            <a:r>
              <a:rPr lang="en-US" dirty="0" err="1"/>
              <a:t>gnezdu</a:t>
            </a:r>
            <a:r>
              <a:rPr lang="en-US" dirty="0"/>
              <a:t> se </a:t>
            </a:r>
            <a:r>
              <a:rPr lang="en-US" dirty="0" err="1"/>
              <a:t>sastaju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trećeg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. </a:t>
            </a:r>
            <a:r>
              <a:rPr lang="en-US" dirty="0" err="1"/>
              <a:t>Ženka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snese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jajeta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uporede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veličinom</a:t>
            </a:r>
            <a:r>
              <a:rPr lang="en-US" dirty="0"/>
              <a:t> same </a:t>
            </a:r>
            <a:r>
              <a:rPr lang="en-US" dirty="0" err="1"/>
              <a:t>ptice</a:t>
            </a:r>
            <a:r>
              <a:rPr lang="en-US" dirty="0"/>
              <a:t>, </a:t>
            </a:r>
            <a:r>
              <a:rPr lang="en-US" dirty="0" err="1"/>
              <a:t>najkrupnija</a:t>
            </a:r>
            <a:r>
              <a:rPr lang="en-US" dirty="0"/>
              <a:t> u </a:t>
            </a:r>
            <a:r>
              <a:rPr lang="en-US" dirty="0" err="1"/>
              <a:t>ptičijem</a:t>
            </a:r>
            <a:r>
              <a:rPr lang="en-US" dirty="0"/>
              <a:t> </a:t>
            </a:r>
            <a:r>
              <a:rPr lang="en-US" dirty="0" err="1"/>
              <a:t>carstvu</a:t>
            </a:r>
            <a:r>
              <a:rPr lang="en-US" dirty="0"/>
              <a:t>: pet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kivija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je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ženka</a:t>
            </a:r>
            <a:r>
              <a:rPr lang="en-US" dirty="0"/>
              <a:t>.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snese</a:t>
            </a:r>
            <a:r>
              <a:rPr lang="en-US" dirty="0"/>
              <a:t> </a:t>
            </a:r>
            <a:r>
              <a:rPr lang="en-US" dirty="0" err="1"/>
              <a:t>braon</a:t>
            </a:r>
            <a:r>
              <a:rPr lang="en-US" dirty="0"/>
              <a:t> </a:t>
            </a:r>
            <a:r>
              <a:rPr lang="en-US" dirty="0" err="1"/>
              <a:t>kivi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teška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450 </a:t>
            </a:r>
            <a:r>
              <a:rPr lang="en-US" dirty="0" err="1"/>
              <a:t>grama</a:t>
            </a:r>
            <a:r>
              <a:rPr lang="en-US" dirty="0"/>
              <a:t>. </a:t>
            </a:r>
            <a:r>
              <a:rPr lang="en-US" dirty="0" err="1"/>
              <a:t>Čim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ženka</a:t>
            </a:r>
            <a:r>
              <a:rPr lang="en-US" dirty="0"/>
              <a:t> </a:t>
            </a:r>
            <a:r>
              <a:rPr lang="en-US" dirty="0" err="1"/>
              <a:t>snese</a:t>
            </a:r>
            <a:r>
              <a:rPr lang="en-US" dirty="0"/>
              <a:t>, </a:t>
            </a:r>
            <a:r>
              <a:rPr lang="en-US" dirty="0" err="1"/>
              <a:t>brigu</a:t>
            </a:r>
            <a:r>
              <a:rPr lang="en-US" dirty="0"/>
              <a:t> o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preuzima</a:t>
            </a:r>
            <a:r>
              <a:rPr lang="en-US" dirty="0"/>
              <a:t> </a:t>
            </a:r>
            <a:r>
              <a:rPr lang="en-US" dirty="0" err="1"/>
              <a:t>mužjak</a:t>
            </a:r>
            <a:r>
              <a:rPr lang="en-US" dirty="0"/>
              <a:t> – on </a:t>
            </a:r>
            <a:r>
              <a:rPr lang="en-US" dirty="0" err="1"/>
              <a:t>predano</a:t>
            </a:r>
            <a:r>
              <a:rPr lang="en-US" dirty="0"/>
              <a:t> </a:t>
            </a:r>
            <a:r>
              <a:rPr lang="en-US" dirty="0" err="1"/>
              <a:t>leži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se ne </a:t>
            </a:r>
            <a:r>
              <a:rPr lang="en-US" dirty="0" err="1"/>
              <a:t>izlegu</a:t>
            </a:r>
            <a:r>
              <a:rPr lang="en-US" dirty="0"/>
              <a:t> </a:t>
            </a:r>
            <a:r>
              <a:rPr lang="en-US" dirty="0" err="1"/>
              <a:t>mladi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izgubi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trećinu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težine</a:t>
            </a:r>
            <a:r>
              <a:rPr lang="en-US" dirty="0"/>
              <a:t>.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jedanaest</a:t>
            </a:r>
            <a:r>
              <a:rPr lang="en-US" dirty="0"/>
              <a:t> </a:t>
            </a:r>
            <a:r>
              <a:rPr lang="en-US" dirty="0" err="1"/>
              <a:t>sedmica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ljuske</a:t>
            </a:r>
            <a:r>
              <a:rPr lang="en-US" dirty="0"/>
              <a:t> se </a:t>
            </a:r>
            <a:r>
              <a:rPr lang="en-US" dirty="0" err="1"/>
              <a:t>ispili</a:t>
            </a:r>
            <a:r>
              <a:rPr lang="en-US" dirty="0"/>
              <a:t> </a:t>
            </a:r>
            <a:r>
              <a:rPr lang="en-US" dirty="0" err="1"/>
              <a:t>ptiče</a:t>
            </a:r>
            <a:r>
              <a:rPr lang="en-US" dirty="0"/>
              <a:t> </a:t>
            </a:r>
            <a:r>
              <a:rPr lang="en-US" dirty="0" err="1"/>
              <a:t>teže</a:t>
            </a:r>
            <a:r>
              <a:rPr lang="en-US" dirty="0"/>
              <a:t> od 300 </a:t>
            </a:r>
            <a:r>
              <a:rPr lang="en-US" dirty="0" err="1"/>
              <a:t>grama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desetak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napušta</a:t>
            </a:r>
            <a:r>
              <a:rPr lang="en-US" dirty="0"/>
              <a:t> </a:t>
            </a:r>
            <a:r>
              <a:rPr lang="en-US" dirty="0" err="1"/>
              <a:t>gnezdo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mužjaci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parenje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navrše</a:t>
            </a:r>
            <a:r>
              <a:rPr lang="en-US" dirty="0"/>
              <a:t> 18 </a:t>
            </a:r>
            <a:r>
              <a:rPr lang="en-US" dirty="0" err="1"/>
              <a:t>meseci</a:t>
            </a:r>
            <a:r>
              <a:rPr lang="en-US" dirty="0"/>
              <a:t>, a </a:t>
            </a:r>
            <a:r>
              <a:rPr lang="en-US" dirty="0" err="1"/>
              <a:t>ženke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mlade</a:t>
            </a:r>
            <a:r>
              <a:rPr lang="en-US" dirty="0"/>
              <a:t> </a:t>
            </a:r>
            <a:r>
              <a:rPr lang="en-US" dirty="0" err="1"/>
              <a:t>ptice</a:t>
            </a:r>
            <a:r>
              <a:rPr lang="en-US" dirty="0"/>
              <a:t> </a:t>
            </a:r>
            <a:r>
              <a:rPr lang="en-US" dirty="0" err="1"/>
              <a:t>neiskusne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spore,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završi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plen</a:t>
            </a:r>
            <a:r>
              <a:rPr lang="en-US" dirty="0"/>
              <a:t> </a:t>
            </a:r>
            <a:r>
              <a:rPr lang="en-US" dirty="0" err="1"/>
              <a:t>grabljivaca</a:t>
            </a:r>
            <a:r>
              <a:rPr lang="en-US" dirty="0"/>
              <a:t>, ne </a:t>
            </a:r>
            <a:r>
              <a:rPr lang="en-US" dirty="0" err="1"/>
              <a:t>uspevši</a:t>
            </a:r>
            <a:r>
              <a:rPr lang="en-US" dirty="0"/>
              <a:t> da </a:t>
            </a:r>
            <a:r>
              <a:rPr lang="en-US" dirty="0" err="1"/>
              <a:t>doživi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prvih</a:t>
            </a:r>
            <a:r>
              <a:rPr lang="en-US" dirty="0"/>
              <a:t>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sr-Latn-RS" dirty="0" smtClean="0"/>
              <a:t>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                     NOJEVI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Noj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reda</a:t>
            </a:r>
            <a:r>
              <a:rPr lang="en-US" dirty="0"/>
              <a:t> </a:t>
            </a:r>
            <a:r>
              <a:rPr lang="en-US" dirty="0" err="1"/>
              <a:t>nojevki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najveća</a:t>
            </a:r>
            <a:r>
              <a:rPr lang="en-US" dirty="0"/>
              <a:t> je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živuća</a:t>
            </a:r>
            <a:r>
              <a:rPr lang="en-US" dirty="0"/>
              <a:t>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. Danas </a:t>
            </a:r>
            <a:r>
              <a:rPr lang="en-US" dirty="0" err="1"/>
              <a:t>obitava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Africi</a:t>
            </a:r>
            <a:r>
              <a:rPr lang="en-US" dirty="0"/>
              <a:t> </a:t>
            </a:r>
            <a:r>
              <a:rPr lang="en-US" dirty="0" err="1"/>
              <a:t>južno</a:t>
            </a:r>
            <a:r>
              <a:rPr lang="en-US" dirty="0"/>
              <a:t> od </a:t>
            </a:r>
            <a:r>
              <a:rPr lang="en-US" dirty="0" err="1"/>
              <a:t>Sahare</a:t>
            </a:r>
            <a:r>
              <a:rPr lang="en-US" dirty="0"/>
              <a:t>. </a:t>
            </a:r>
            <a:r>
              <a:rPr lang="en-US" dirty="0" err="1"/>
              <a:t>Ranije</a:t>
            </a:r>
            <a:r>
              <a:rPr lang="en-US" dirty="0"/>
              <a:t> je </a:t>
            </a:r>
            <a:r>
              <a:rPr lang="en-US" dirty="0" err="1"/>
              <a:t>živio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zapadnoj</a:t>
            </a:r>
            <a:r>
              <a:rPr lang="en-US" dirty="0"/>
              <a:t> </a:t>
            </a:r>
            <a:r>
              <a:rPr lang="en-US" dirty="0" err="1"/>
              <a:t>Aziji</a:t>
            </a:r>
            <a:r>
              <a:rPr lang="en-US" dirty="0"/>
              <a:t>. To je </a:t>
            </a:r>
            <a:r>
              <a:rPr lang="en-US" dirty="0" err="1"/>
              <a:t>ptica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perja</a:t>
            </a:r>
            <a:r>
              <a:rPr lang="en-US" dirty="0"/>
              <a:t>, mesa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kože</a:t>
            </a:r>
            <a:r>
              <a:rPr lang="en-US" dirty="0"/>
              <a:t> </a:t>
            </a:r>
            <a:r>
              <a:rPr lang="en-US" dirty="0" err="1"/>
              <a:t>oduvjek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značajna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ljude</a:t>
            </a:r>
            <a:r>
              <a:rPr lang="en-US" dirty="0"/>
              <a:t>. To je </a:t>
            </a:r>
            <a:r>
              <a:rPr lang="en-US" dirty="0" err="1"/>
              <a:t>dovelo</a:t>
            </a:r>
            <a:r>
              <a:rPr lang="en-US" dirty="0"/>
              <a:t> do toga, da je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istrijebljena</a:t>
            </a:r>
            <a:r>
              <a:rPr lang="en-US" dirty="0"/>
              <a:t> 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živjela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2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2743</Words>
  <Application>Microsoft Office PowerPoint</Application>
  <PresentationFormat>Widescreen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Птице нелетачице       (Тркачице)</vt:lpstr>
      <vt:lpstr>PowerPoint Presentation</vt:lpstr>
      <vt:lpstr>NOJEVI</vt:lpstr>
      <vt:lpstr>KIVIJI</vt:lpstr>
      <vt:lpstr>         RASPROSTRANJENOST</vt:lpstr>
      <vt:lpstr>                       STANIŠTE</vt:lpstr>
      <vt:lpstr>                       ISHRANA</vt:lpstr>
      <vt:lpstr>             RAZMNOŽAVANJE</vt:lpstr>
      <vt:lpstr>                        NOJEVI</vt:lpstr>
      <vt:lpstr>PowerPoint Presentation</vt:lpstr>
      <vt:lpstr>                       ISHRANA</vt:lpstr>
      <vt:lpstr>                       NANDUI</vt:lpstr>
      <vt:lpstr>                       ISHRANA</vt:lpstr>
      <vt:lpstr>               RAZMNOŽAVANJE</vt:lpstr>
      <vt:lpstr>            RASPROSTRANJENOST</vt:lpstr>
      <vt:lpstr>                 PRAVI KAZUARI</vt:lpstr>
      <vt:lpstr>                           VRSTE</vt:lpstr>
      <vt:lpstr>            PATULJASTI KAZUAR</vt:lpstr>
      <vt:lpstr>                        TINAMUI</vt:lpstr>
      <vt:lpstr>                       ISHRANA</vt:lpstr>
      <vt:lpstr>                RAZMNOŽAVANJE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Птице нелетачице       (Тркачице)</dc:title>
  <dc:creator>Kosi Oki</dc:creator>
  <cp:lastModifiedBy>Kosi Oki</cp:lastModifiedBy>
  <cp:revision>14</cp:revision>
  <dcterms:created xsi:type="dcterms:W3CDTF">2017-05-07T13:03:43Z</dcterms:created>
  <dcterms:modified xsi:type="dcterms:W3CDTF">2017-05-07T19:51:07Z</dcterms:modified>
</cp:coreProperties>
</file>